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BA02E-D09D-4215-AD7E-8A282C4D1ABD}" type="doc">
      <dgm:prSet loTypeId="urn:microsoft.com/office/officeart/2005/8/layout/chevron1" loCatId="process" qsTypeId="urn:microsoft.com/office/officeart/2005/8/quickstyle/simple1" qsCatId="simple" csTypeId="urn:microsoft.com/office/officeart/2005/8/colors/accent1_2" csCatId="accent1" phldr="1"/>
      <dgm:spPr/>
    </dgm:pt>
    <dgm:pt modelId="{0AA1538C-695D-4284-91DA-AA7230B5119D}">
      <dgm:prSet phldrT="[Text]"/>
      <dgm:spPr/>
      <dgm:t>
        <a:bodyPr/>
        <a:lstStyle/>
        <a:p>
          <a:r>
            <a:rPr lang="en-CA" dirty="0"/>
            <a:t>Request SpaceX launch Data API</a:t>
          </a:r>
        </a:p>
      </dgm:t>
    </dgm:pt>
    <dgm:pt modelId="{75B99748-55E4-4DE7-BCD8-262A1CE4ABE3}" type="parTrans" cxnId="{30600CFE-0B99-4A00-A9F7-B39A8E40EE54}">
      <dgm:prSet/>
      <dgm:spPr/>
      <dgm:t>
        <a:bodyPr/>
        <a:lstStyle/>
        <a:p>
          <a:endParaRPr lang="en-CA"/>
        </a:p>
      </dgm:t>
    </dgm:pt>
    <dgm:pt modelId="{5002D8B2-E645-4C61-B095-D95D9847CC3E}" type="sibTrans" cxnId="{30600CFE-0B99-4A00-A9F7-B39A8E40EE54}">
      <dgm:prSet/>
      <dgm:spPr/>
      <dgm:t>
        <a:bodyPr/>
        <a:lstStyle/>
        <a:p>
          <a:endParaRPr lang="en-CA"/>
        </a:p>
      </dgm:t>
    </dgm:pt>
    <dgm:pt modelId="{2B51F6EA-54B3-486F-87FF-0A28F2DDA1BC}">
      <dgm:prSet phldrT="[Text]"/>
      <dgm:spPr/>
      <dgm:t>
        <a:bodyPr/>
        <a:lstStyle/>
        <a:p>
          <a:r>
            <a:rPr lang="en-CA" dirty="0"/>
            <a:t>Normalise JSON into structured </a:t>
          </a:r>
          <a:r>
            <a:rPr lang="en-CA" dirty="0" err="1"/>
            <a:t>DataFrame</a:t>
          </a:r>
          <a:endParaRPr lang="en-CA" dirty="0"/>
        </a:p>
      </dgm:t>
    </dgm:pt>
    <dgm:pt modelId="{FA690E32-B198-4BF5-B039-235709D19D7F}" type="parTrans" cxnId="{853398B5-C0AA-41D9-AF04-3BD8E31B84D8}">
      <dgm:prSet/>
      <dgm:spPr/>
      <dgm:t>
        <a:bodyPr/>
        <a:lstStyle/>
        <a:p>
          <a:endParaRPr lang="en-CA"/>
        </a:p>
      </dgm:t>
    </dgm:pt>
    <dgm:pt modelId="{A4A7A4EB-41C0-4C5D-BFDD-9422B2DAB8D9}" type="sibTrans" cxnId="{853398B5-C0AA-41D9-AF04-3BD8E31B84D8}">
      <dgm:prSet/>
      <dgm:spPr/>
      <dgm:t>
        <a:bodyPr/>
        <a:lstStyle/>
        <a:p>
          <a:endParaRPr lang="en-CA"/>
        </a:p>
      </dgm:t>
    </dgm:pt>
    <dgm:pt modelId="{2950B2F9-F7DE-4EEE-99AF-260A89AE854C}">
      <dgm:prSet phldrT="[Text]"/>
      <dgm:spPr/>
      <dgm:t>
        <a:bodyPr/>
        <a:lstStyle/>
        <a:p>
          <a:r>
            <a:rPr lang="en-CA" dirty="0"/>
            <a:t>Use sub-API calls to resolve IDs</a:t>
          </a:r>
        </a:p>
      </dgm:t>
    </dgm:pt>
    <dgm:pt modelId="{F279EDFF-5526-454C-80C7-60A1A4DE55ED}" type="parTrans" cxnId="{617F7ABF-6952-420C-9B6C-D60509898835}">
      <dgm:prSet/>
      <dgm:spPr/>
      <dgm:t>
        <a:bodyPr/>
        <a:lstStyle/>
        <a:p>
          <a:endParaRPr lang="en-CA"/>
        </a:p>
      </dgm:t>
    </dgm:pt>
    <dgm:pt modelId="{3B16772B-A2BC-4A70-979E-2E35691E1313}" type="sibTrans" cxnId="{617F7ABF-6952-420C-9B6C-D60509898835}">
      <dgm:prSet/>
      <dgm:spPr/>
      <dgm:t>
        <a:bodyPr/>
        <a:lstStyle/>
        <a:p>
          <a:endParaRPr lang="en-CA"/>
        </a:p>
      </dgm:t>
    </dgm:pt>
    <dgm:pt modelId="{0B7036B7-0EB5-45CA-8FFB-C542411459FB}">
      <dgm:prSet phldrT="[Text]"/>
      <dgm:spPr/>
      <dgm:t>
        <a:bodyPr/>
        <a:lstStyle/>
        <a:p>
          <a:r>
            <a:rPr lang="en-CA" dirty="0"/>
            <a:t>Extract Features</a:t>
          </a:r>
        </a:p>
      </dgm:t>
    </dgm:pt>
    <dgm:pt modelId="{5885EF52-7594-421E-98FC-E1DC47FC195F}" type="parTrans" cxnId="{DD8BEA76-A3C2-4F44-A02A-4EDB24514675}">
      <dgm:prSet/>
      <dgm:spPr/>
      <dgm:t>
        <a:bodyPr/>
        <a:lstStyle/>
        <a:p>
          <a:endParaRPr lang="en-CA"/>
        </a:p>
      </dgm:t>
    </dgm:pt>
    <dgm:pt modelId="{5FD4336C-9A22-4525-A820-B4222832B4D8}" type="sibTrans" cxnId="{DD8BEA76-A3C2-4F44-A02A-4EDB24514675}">
      <dgm:prSet/>
      <dgm:spPr/>
      <dgm:t>
        <a:bodyPr/>
        <a:lstStyle/>
        <a:p>
          <a:endParaRPr lang="en-CA"/>
        </a:p>
      </dgm:t>
    </dgm:pt>
    <dgm:pt modelId="{4835155E-C367-4383-BD3F-6A01A1FDB46A}">
      <dgm:prSet phldrT="[Text]"/>
      <dgm:spPr/>
      <dgm:t>
        <a:bodyPr/>
        <a:lstStyle/>
        <a:p>
          <a:r>
            <a:rPr lang="en-CA" dirty="0"/>
            <a:t>Combine features into a final dataset</a:t>
          </a:r>
        </a:p>
      </dgm:t>
    </dgm:pt>
    <dgm:pt modelId="{25160C57-05B0-4846-B32F-482EBF73B2B0}" type="parTrans" cxnId="{A685C32B-61DA-46BE-AC6A-AB0250ABE0CF}">
      <dgm:prSet/>
      <dgm:spPr/>
      <dgm:t>
        <a:bodyPr/>
        <a:lstStyle/>
        <a:p>
          <a:endParaRPr lang="en-CA"/>
        </a:p>
      </dgm:t>
    </dgm:pt>
    <dgm:pt modelId="{F3507DCC-56E7-4FD2-9B59-4D25855AEBA3}" type="sibTrans" cxnId="{A685C32B-61DA-46BE-AC6A-AB0250ABE0CF}">
      <dgm:prSet/>
      <dgm:spPr/>
      <dgm:t>
        <a:bodyPr/>
        <a:lstStyle/>
        <a:p>
          <a:endParaRPr lang="en-CA"/>
        </a:p>
      </dgm:t>
    </dgm:pt>
    <dgm:pt modelId="{622BF24F-BF64-4224-91FB-FAC39FD14CE9}">
      <dgm:prSet phldrT="[Text]"/>
      <dgm:spPr/>
      <dgm:t>
        <a:bodyPr/>
        <a:lstStyle/>
        <a:p>
          <a:r>
            <a:rPr lang="en-CA" dirty="0"/>
            <a:t>Filter for Falcon 9 and clean missing values</a:t>
          </a:r>
        </a:p>
      </dgm:t>
    </dgm:pt>
    <dgm:pt modelId="{65C7E6AA-478D-4914-AC15-7BB4F6585CB2}" type="parTrans" cxnId="{7A16ED32-69BA-450D-80B9-0848AB05CB65}">
      <dgm:prSet/>
      <dgm:spPr/>
      <dgm:t>
        <a:bodyPr/>
        <a:lstStyle/>
        <a:p>
          <a:endParaRPr lang="en-CA"/>
        </a:p>
      </dgm:t>
    </dgm:pt>
    <dgm:pt modelId="{C5497995-6E72-4E8E-8262-FD30872968BD}" type="sibTrans" cxnId="{7A16ED32-69BA-450D-80B9-0848AB05CB65}">
      <dgm:prSet/>
      <dgm:spPr/>
      <dgm:t>
        <a:bodyPr/>
        <a:lstStyle/>
        <a:p>
          <a:endParaRPr lang="en-CA"/>
        </a:p>
      </dgm:t>
    </dgm:pt>
    <dgm:pt modelId="{EB16B71C-0B8C-4256-97B6-15B59BEBD86D}">
      <dgm:prSet phldrT="[Text]"/>
      <dgm:spPr/>
      <dgm:t>
        <a:bodyPr/>
        <a:lstStyle/>
        <a:p>
          <a:r>
            <a:rPr lang="en-CA" dirty="0"/>
            <a:t>Export final dataset into CSV</a:t>
          </a:r>
        </a:p>
      </dgm:t>
    </dgm:pt>
    <dgm:pt modelId="{58BBAEF3-1CA0-48A6-8216-EDD8D61E13E2}" type="parTrans" cxnId="{159B8821-45F5-4621-9BA1-591939260195}">
      <dgm:prSet/>
      <dgm:spPr/>
      <dgm:t>
        <a:bodyPr/>
        <a:lstStyle/>
        <a:p>
          <a:endParaRPr lang="en-CA"/>
        </a:p>
      </dgm:t>
    </dgm:pt>
    <dgm:pt modelId="{B20348E9-A405-4124-9F05-CC2AB639B09F}" type="sibTrans" cxnId="{159B8821-45F5-4621-9BA1-591939260195}">
      <dgm:prSet/>
      <dgm:spPr/>
      <dgm:t>
        <a:bodyPr/>
        <a:lstStyle/>
        <a:p>
          <a:endParaRPr lang="en-CA"/>
        </a:p>
      </dgm:t>
    </dgm:pt>
    <dgm:pt modelId="{9455C755-0086-438B-A729-D4F7820352EA}" type="pres">
      <dgm:prSet presAssocID="{736BA02E-D09D-4215-AD7E-8A282C4D1ABD}" presName="Name0" presStyleCnt="0">
        <dgm:presLayoutVars>
          <dgm:dir/>
          <dgm:animLvl val="lvl"/>
          <dgm:resizeHandles val="exact"/>
        </dgm:presLayoutVars>
      </dgm:prSet>
      <dgm:spPr/>
    </dgm:pt>
    <dgm:pt modelId="{D1DB895F-AEBE-42D1-9BF4-CAA5F91B5974}" type="pres">
      <dgm:prSet presAssocID="{0AA1538C-695D-4284-91DA-AA7230B5119D}" presName="parTxOnly" presStyleLbl="node1" presStyleIdx="0" presStyleCnt="7">
        <dgm:presLayoutVars>
          <dgm:chMax val="0"/>
          <dgm:chPref val="0"/>
          <dgm:bulletEnabled val="1"/>
        </dgm:presLayoutVars>
      </dgm:prSet>
      <dgm:spPr/>
    </dgm:pt>
    <dgm:pt modelId="{8CC3D34E-508A-4811-9F3F-2F5D94EB76C2}" type="pres">
      <dgm:prSet presAssocID="{5002D8B2-E645-4C61-B095-D95D9847CC3E}" presName="parTxOnlySpace" presStyleCnt="0"/>
      <dgm:spPr/>
    </dgm:pt>
    <dgm:pt modelId="{DB86BF00-25C0-4E24-BB70-6A8D3C9FC23C}" type="pres">
      <dgm:prSet presAssocID="{2B51F6EA-54B3-486F-87FF-0A28F2DDA1BC}" presName="parTxOnly" presStyleLbl="node1" presStyleIdx="1" presStyleCnt="7">
        <dgm:presLayoutVars>
          <dgm:chMax val="0"/>
          <dgm:chPref val="0"/>
          <dgm:bulletEnabled val="1"/>
        </dgm:presLayoutVars>
      </dgm:prSet>
      <dgm:spPr/>
    </dgm:pt>
    <dgm:pt modelId="{BEA3B559-926D-462A-BF57-6E6738D2BDCD}" type="pres">
      <dgm:prSet presAssocID="{A4A7A4EB-41C0-4C5D-BFDD-9422B2DAB8D9}" presName="parTxOnlySpace" presStyleCnt="0"/>
      <dgm:spPr/>
    </dgm:pt>
    <dgm:pt modelId="{0C70F56D-1F61-4695-9C24-F0F62C8CC8A9}" type="pres">
      <dgm:prSet presAssocID="{2950B2F9-F7DE-4EEE-99AF-260A89AE854C}" presName="parTxOnly" presStyleLbl="node1" presStyleIdx="2" presStyleCnt="7">
        <dgm:presLayoutVars>
          <dgm:chMax val="0"/>
          <dgm:chPref val="0"/>
          <dgm:bulletEnabled val="1"/>
        </dgm:presLayoutVars>
      </dgm:prSet>
      <dgm:spPr/>
    </dgm:pt>
    <dgm:pt modelId="{2256BA7E-F0A6-480C-84F0-5553AB77E315}" type="pres">
      <dgm:prSet presAssocID="{3B16772B-A2BC-4A70-979E-2E35691E1313}" presName="parTxOnlySpace" presStyleCnt="0"/>
      <dgm:spPr/>
    </dgm:pt>
    <dgm:pt modelId="{F02C36CE-1D54-46B6-BC69-B2F1E8FCB0D9}" type="pres">
      <dgm:prSet presAssocID="{0B7036B7-0EB5-45CA-8FFB-C542411459FB}" presName="parTxOnly" presStyleLbl="node1" presStyleIdx="3" presStyleCnt="7">
        <dgm:presLayoutVars>
          <dgm:chMax val="0"/>
          <dgm:chPref val="0"/>
          <dgm:bulletEnabled val="1"/>
        </dgm:presLayoutVars>
      </dgm:prSet>
      <dgm:spPr/>
    </dgm:pt>
    <dgm:pt modelId="{212AB612-D325-41FF-9922-2B66D4D934B2}" type="pres">
      <dgm:prSet presAssocID="{5FD4336C-9A22-4525-A820-B4222832B4D8}" presName="parTxOnlySpace" presStyleCnt="0"/>
      <dgm:spPr/>
    </dgm:pt>
    <dgm:pt modelId="{7B96200A-4906-45ED-9AFF-D99BF2FBCC11}" type="pres">
      <dgm:prSet presAssocID="{4835155E-C367-4383-BD3F-6A01A1FDB46A}" presName="parTxOnly" presStyleLbl="node1" presStyleIdx="4" presStyleCnt="7">
        <dgm:presLayoutVars>
          <dgm:chMax val="0"/>
          <dgm:chPref val="0"/>
          <dgm:bulletEnabled val="1"/>
        </dgm:presLayoutVars>
      </dgm:prSet>
      <dgm:spPr/>
    </dgm:pt>
    <dgm:pt modelId="{2DBD6C3E-A327-417A-9950-2CBC3FBFFB21}" type="pres">
      <dgm:prSet presAssocID="{F3507DCC-56E7-4FD2-9B59-4D25855AEBA3}" presName="parTxOnlySpace" presStyleCnt="0"/>
      <dgm:spPr/>
    </dgm:pt>
    <dgm:pt modelId="{7AE91769-C762-4E17-8A92-0C65E3417C52}" type="pres">
      <dgm:prSet presAssocID="{622BF24F-BF64-4224-91FB-FAC39FD14CE9}" presName="parTxOnly" presStyleLbl="node1" presStyleIdx="5" presStyleCnt="7">
        <dgm:presLayoutVars>
          <dgm:chMax val="0"/>
          <dgm:chPref val="0"/>
          <dgm:bulletEnabled val="1"/>
        </dgm:presLayoutVars>
      </dgm:prSet>
      <dgm:spPr/>
    </dgm:pt>
    <dgm:pt modelId="{D6CF1901-B170-406F-8F20-5D086F76046A}" type="pres">
      <dgm:prSet presAssocID="{C5497995-6E72-4E8E-8262-FD30872968BD}" presName="parTxOnlySpace" presStyleCnt="0"/>
      <dgm:spPr/>
    </dgm:pt>
    <dgm:pt modelId="{3B0EA12D-2B09-4892-AC5A-A8F23FCCA431}" type="pres">
      <dgm:prSet presAssocID="{EB16B71C-0B8C-4256-97B6-15B59BEBD86D}" presName="parTxOnly" presStyleLbl="node1" presStyleIdx="6" presStyleCnt="7">
        <dgm:presLayoutVars>
          <dgm:chMax val="0"/>
          <dgm:chPref val="0"/>
          <dgm:bulletEnabled val="1"/>
        </dgm:presLayoutVars>
      </dgm:prSet>
      <dgm:spPr/>
    </dgm:pt>
  </dgm:ptLst>
  <dgm:cxnLst>
    <dgm:cxn modelId="{159B8821-45F5-4621-9BA1-591939260195}" srcId="{736BA02E-D09D-4215-AD7E-8A282C4D1ABD}" destId="{EB16B71C-0B8C-4256-97B6-15B59BEBD86D}" srcOrd="6" destOrd="0" parTransId="{58BBAEF3-1CA0-48A6-8216-EDD8D61E13E2}" sibTransId="{B20348E9-A405-4124-9F05-CC2AB639B09F}"/>
    <dgm:cxn modelId="{A685C32B-61DA-46BE-AC6A-AB0250ABE0CF}" srcId="{736BA02E-D09D-4215-AD7E-8A282C4D1ABD}" destId="{4835155E-C367-4383-BD3F-6A01A1FDB46A}" srcOrd="4" destOrd="0" parTransId="{25160C57-05B0-4846-B32F-482EBF73B2B0}" sibTransId="{F3507DCC-56E7-4FD2-9B59-4D25855AEBA3}"/>
    <dgm:cxn modelId="{7A16ED32-69BA-450D-80B9-0848AB05CB65}" srcId="{736BA02E-D09D-4215-AD7E-8A282C4D1ABD}" destId="{622BF24F-BF64-4224-91FB-FAC39FD14CE9}" srcOrd="5" destOrd="0" parTransId="{65C7E6AA-478D-4914-AC15-7BB4F6585CB2}" sibTransId="{C5497995-6E72-4E8E-8262-FD30872968BD}"/>
    <dgm:cxn modelId="{B724523B-9DDB-43B1-AD99-9784CBD12BDA}" type="presOf" srcId="{EB16B71C-0B8C-4256-97B6-15B59BEBD86D}" destId="{3B0EA12D-2B09-4892-AC5A-A8F23FCCA431}" srcOrd="0" destOrd="0" presId="urn:microsoft.com/office/officeart/2005/8/layout/chevron1"/>
    <dgm:cxn modelId="{58A55772-A498-496D-AB87-8BB2EA742C26}" type="presOf" srcId="{0B7036B7-0EB5-45CA-8FFB-C542411459FB}" destId="{F02C36CE-1D54-46B6-BC69-B2F1E8FCB0D9}" srcOrd="0" destOrd="0" presId="urn:microsoft.com/office/officeart/2005/8/layout/chevron1"/>
    <dgm:cxn modelId="{DD8BEA76-A3C2-4F44-A02A-4EDB24514675}" srcId="{736BA02E-D09D-4215-AD7E-8A282C4D1ABD}" destId="{0B7036B7-0EB5-45CA-8FFB-C542411459FB}" srcOrd="3" destOrd="0" parTransId="{5885EF52-7594-421E-98FC-E1DC47FC195F}" sibTransId="{5FD4336C-9A22-4525-A820-B4222832B4D8}"/>
    <dgm:cxn modelId="{02E83158-B182-4C5C-833B-ADABE97A0E3B}" type="presOf" srcId="{0AA1538C-695D-4284-91DA-AA7230B5119D}" destId="{D1DB895F-AEBE-42D1-9BF4-CAA5F91B5974}" srcOrd="0" destOrd="0" presId="urn:microsoft.com/office/officeart/2005/8/layout/chevron1"/>
    <dgm:cxn modelId="{4124A379-0036-4AFE-A4B8-C147E934E4CE}" type="presOf" srcId="{736BA02E-D09D-4215-AD7E-8A282C4D1ABD}" destId="{9455C755-0086-438B-A729-D4F7820352EA}" srcOrd="0" destOrd="0" presId="urn:microsoft.com/office/officeart/2005/8/layout/chevron1"/>
    <dgm:cxn modelId="{EDC0A998-66BD-4500-896D-4D0391E4A1D5}" type="presOf" srcId="{622BF24F-BF64-4224-91FB-FAC39FD14CE9}" destId="{7AE91769-C762-4E17-8A92-0C65E3417C52}" srcOrd="0" destOrd="0" presId="urn:microsoft.com/office/officeart/2005/8/layout/chevron1"/>
    <dgm:cxn modelId="{853398B5-C0AA-41D9-AF04-3BD8E31B84D8}" srcId="{736BA02E-D09D-4215-AD7E-8A282C4D1ABD}" destId="{2B51F6EA-54B3-486F-87FF-0A28F2DDA1BC}" srcOrd="1" destOrd="0" parTransId="{FA690E32-B198-4BF5-B039-235709D19D7F}" sibTransId="{A4A7A4EB-41C0-4C5D-BFDD-9422B2DAB8D9}"/>
    <dgm:cxn modelId="{617F7ABF-6952-420C-9B6C-D60509898835}" srcId="{736BA02E-D09D-4215-AD7E-8A282C4D1ABD}" destId="{2950B2F9-F7DE-4EEE-99AF-260A89AE854C}" srcOrd="2" destOrd="0" parTransId="{F279EDFF-5526-454C-80C7-60A1A4DE55ED}" sibTransId="{3B16772B-A2BC-4A70-979E-2E35691E1313}"/>
    <dgm:cxn modelId="{8D5335C6-C1D4-468E-8318-BC3247135278}" type="presOf" srcId="{2B51F6EA-54B3-486F-87FF-0A28F2DDA1BC}" destId="{DB86BF00-25C0-4E24-BB70-6A8D3C9FC23C}" srcOrd="0" destOrd="0" presId="urn:microsoft.com/office/officeart/2005/8/layout/chevron1"/>
    <dgm:cxn modelId="{A6F903ED-5964-46C4-A889-55190314B197}" type="presOf" srcId="{2950B2F9-F7DE-4EEE-99AF-260A89AE854C}" destId="{0C70F56D-1F61-4695-9C24-F0F62C8CC8A9}" srcOrd="0" destOrd="0" presId="urn:microsoft.com/office/officeart/2005/8/layout/chevron1"/>
    <dgm:cxn modelId="{8B3DA7FC-1EEE-4A99-9F70-D17CE28FC8AE}" type="presOf" srcId="{4835155E-C367-4383-BD3F-6A01A1FDB46A}" destId="{7B96200A-4906-45ED-9AFF-D99BF2FBCC11}" srcOrd="0" destOrd="0" presId="urn:microsoft.com/office/officeart/2005/8/layout/chevron1"/>
    <dgm:cxn modelId="{30600CFE-0B99-4A00-A9F7-B39A8E40EE54}" srcId="{736BA02E-D09D-4215-AD7E-8A282C4D1ABD}" destId="{0AA1538C-695D-4284-91DA-AA7230B5119D}" srcOrd="0" destOrd="0" parTransId="{75B99748-55E4-4DE7-BCD8-262A1CE4ABE3}" sibTransId="{5002D8B2-E645-4C61-B095-D95D9847CC3E}"/>
    <dgm:cxn modelId="{259AF057-1B49-470B-9EBB-396478F6F223}" type="presParOf" srcId="{9455C755-0086-438B-A729-D4F7820352EA}" destId="{D1DB895F-AEBE-42D1-9BF4-CAA5F91B5974}" srcOrd="0" destOrd="0" presId="urn:microsoft.com/office/officeart/2005/8/layout/chevron1"/>
    <dgm:cxn modelId="{67B501C0-F33F-464E-9276-0920B0C2FEFB}" type="presParOf" srcId="{9455C755-0086-438B-A729-D4F7820352EA}" destId="{8CC3D34E-508A-4811-9F3F-2F5D94EB76C2}" srcOrd="1" destOrd="0" presId="urn:microsoft.com/office/officeart/2005/8/layout/chevron1"/>
    <dgm:cxn modelId="{2185CC43-96E6-411F-8F12-C59676B76547}" type="presParOf" srcId="{9455C755-0086-438B-A729-D4F7820352EA}" destId="{DB86BF00-25C0-4E24-BB70-6A8D3C9FC23C}" srcOrd="2" destOrd="0" presId="urn:microsoft.com/office/officeart/2005/8/layout/chevron1"/>
    <dgm:cxn modelId="{CDAF2B9A-4CB6-4F8E-A52C-9EF840E5F38D}" type="presParOf" srcId="{9455C755-0086-438B-A729-D4F7820352EA}" destId="{BEA3B559-926D-462A-BF57-6E6738D2BDCD}" srcOrd="3" destOrd="0" presId="urn:microsoft.com/office/officeart/2005/8/layout/chevron1"/>
    <dgm:cxn modelId="{F28B2B40-7533-4E76-BB61-A590FCFE075F}" type="presParOf" srcId="{9455C755-0086-438B-A729-D4F7820352EA}" destId="{0C70F56D-1F61-4695-9C24-F0F62C8CC8A9}" srcOrd="4" destOrd="0" presId="urn:microsoft.com/office/officeart/2005/8/layout/chevron1"/>
    <dgm:cxn modelId="{7AD049BE-4F2D-4FCD-9E78-1C3CAF9CFAAE}" type="presParOf" srcId="{9455C755-0086-438B-A729-D4F7820352EA}" destId="{2256BA7E-F0A6-480C-84F0-5553AB77E315}" srcOrd="5" destOrd="0" presId="urn:microsoft.com/office/officeart/2005/8/layout/chevron1"/>
    <dgm:cxn modelId="{0E667A4D-642A-45A7-AEEB-0C9EFA4FBB49}" type="presParOf" srcId="{9455C755-0086-438B-A729-D4F7820352EA}" destId="{F02C36CE-1D54-46B6-BC69-B2F1E8FCB0D9}" srcOrd="6" destOrd="0" presId="urn:microsoft.com/office/officeart/2005/8/layout/chevron1"/>
    <dgm:cxn modelId="{4C8DB25F-DC9E-4D6D-8FF0-CF23C5A406D4}" type="presParOf" srcId="{9455C755-0086-438B-A729-D4F7820352EA}" destId="{212AB612-D325-41FF-9922-2B66D4D934B2}" srcOrd="7" destOrd="0" presId="urn:microsoft.com/office/officeart/2005/8/layout/chevron1"/>
    <dgm:cxn modelId="{9087CC36-EDDB-41DA-B191-01B1790AFADD}" type="presParOf" srcId="{9455C755-0086-438B-A729-D4F7820352EA}" destId="{7B96200A-4906-45ED-9AFF-D99BF2FBCC11}" srcOrd="8" destOrd="0" presId="urn:microsoft.com/office/officeart/2005/8/layout/chevron1"/>
    <dgm:cxn modelId="{E8F6472C-AC6C-454E-ACD4-3FE75EA08CEE}" type="presParOf" srcId="{9455C755-0086-438B-A729-D4F7820352EA}" destId="{2DBD6C3E-A327-417A-9950-2CBC3FBFFB21}" srcOrd="9" destOrd="0" presId="urn:microsoft.com/office/officeart/2005/8/layout/chevron1"/>
    <dgm:cxn modelId="{407AC3A9-67E9-45CC-AD48-0DDFC9624B9C}" type="presParOf" srcId="{9455C755-0086-438B-A729-D4F7820352EA}" destId="{7AE91769-C762-4E17-8A92-0C65E3417C52}" srcOrd="10" destOrd="0" presId="urn:microsoft.com/office/officeart/2005/8/layout/chevron1"/>
    <dgm:cxn modelId="{316C0C90-5D9A-4AC6-8323-60AADEBCCB0C}" type="presParOf" srcId="{9455C755-0086-438B-A729-D4F7820352EA}" destId="{D6CF1901-B170-406F-8F20-5D086F76046A}" srcOrd="11" destOrd="0" presId="urn:microsoft.com/office/officeart/2005/8/layout/chevron1"/>
    <dgm:cxn modelId="{1B1D082B-CD61-4FD7-8119-98721F22881D}" type="presParOf" srcId="{9455C755-0086-438B-A729-D4F7820352EA}" destId="{3B0EA12D-2B09-4892-AC5A-A8F23FCCA431}"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D6D4D3-B991-47F9-A499-45E840FE9DF0}" type="doc">
      <dgm:prSet loTypeId="urn:microsoft.com/office/officeart/2005/8/layout/process1" loCatId="process" qsTypeId="urn:microsoft.com/office/officeart/2005/8/quickstyle/simple1" qsCatId="simple" csTypeId="urn:microsoft.com/office/officeart/2005/8/colors/accent1_2" csCatId="accent1" phldr="1"/>
      <dgm:spPr/>
    </dgm:pt>
    <dgm:pt modelId="{41D37FCF-5CFA-42FF-844F-29FC3A9CF2FE}">
      <dgm:prSet phldrT="[Text]"/>
      <dgm:spPr/>
      <dgm:t>
        <a:bodyPr/>
        <a:lstStyle/>
        <a:p>
          <a:r>
            <a:rPr lang="en-CA" dirty="0"/>
            <a:t>Normalise JSON to Pandas </a:t>
          </a:r>
          <a:r>
            <a:rPr lang="en-CA" dirty="0" err="1"/>
            <a:t>DataFrame</a:t>
          </a:r>
          <a:endParaRPr lang="en-CA" dirty="0"/>
        </a:p>
      </dgm:t>
    </dgm:pt>
    <dgm:pt modelId="{1F226702-1643-4BB6-8C69-E5BAA770872E}" type="parTrans" cxnId="{135E92AD-71F1-43EC-ADB6-6731678A3901}">
      <dgm:prSet/>
      <dgm:spPr/>
      <dgm:t>
        <a:bodyPr/>
        <a:lstStyle/>
        <a:p>
          <a:endParaRPr lang="en-CA"/>
        </a:p>
      </dgm:t>
    </dgm:pt>
    <dgm:pt modelId="{498DC885-CF2E-4FE8-A4DC-7FED26477882}" type="sibTrans" cxnId="{135E92AD-71F1-43EC-ADB6-6731678A3901}">
      <dgm:prSet/>
      <dgm:spPr/>
      <dgm:t>
        <a:bodyPr/>
        <a:lstStyle/>
        <a:p>
          <a:endParaRPr lang="en-CA"/>
        </a:p>
      </dgm:t>
    </dgm:pt>
    <dgm:pt modelId="{B7D9ABEA-3826-431D-A3C8-6FFA4DE4C9E8}">
      <dgm:prSet phldrT="[Text]"/>
      <dgm:spPr/>
      <dgm:t>
        <a:bodyPr/>
        <a:lstStyle/>
        <a:p>
          <a:r>
            <a:rPr lang="en-CA" dirty="0"/>
            <a:t>Send HTTP GET request</a:t>
          </a:r>
        </a:p>
      </dgm:t>
    </dgm:pt>
    <dgm:pt modelId="{03FC6D8A-35AE-420B-977F-AFF8000898FF}" type="parTrans" cxnId="{E1E62521-EBE0-4862-9456-6B816E1760E2}">
      <dgm:prSet/>
      <dgm:spPr/>
      <dgm:t>
        <a:bodyPr/>
        <a:lstStyle/>
        <a:p>
          <a:endParaRPr lang="en-CA"/>
        </a:p>
      </dgm:t>
    </dgm:pt>
    <dgm:pt modelId="{11F18AF7-98F5-4C62-9F2F-E929E26F26C9}" type="sibTrans" cxnId="{E1E62521-EBE0-4862-9456-6B816E1760E2}">
      <dgm:prSet/>
      <dgm:spPr/>
      <dgm:t>
        <a:bodyPr/>
        <a:lstStyle/>
        <a:p>
          <a:endParaRPr lang="en-CA"/>
        </a:p>
      </dgm:t>
    </dgm:pt>
    <dgm:pt modelId="{038244EC-D9B6-40FD-A2FA-A3220C96DF51}">
      <dgm:prSet phldrT="[Text]"/>
      <dgm:spPr/>
      <dgm:t>
        <a:bodyPr/>
        <a:lstStyle/>
        <a:p>
          <a:r>
            <a:rPr lang="en-CA" dirty="0"/>
            <a:t>Parse JSON response</a:t>
          </a:r>
        </a:p>
      </dgm:t>
    </dgm:pt>
    <dgm:pt modelId="{53717AB1-66C2-4E62-AD67-5F5053F71D91}" type="parTrans" cxnId="{126AD8D4-3066-4A9A-B563-59EE99CC75ED}">
      <dgm:prSet/>
      <dgm:spPr/>
      <dgm:t>
        <a:bodyPr/>
        <a:lstStyle/>
        <a:p>
          <a:endParaRPr lang="en-CA"/>
        </a:p>
      </dgm:t>
    </dgm:pt>
    <dgm:pt modelId="{D5385404-A7F9-4B35-824C-B2960A1DA456}" type="sibTrans" cxnId="{126AD8D4-3066-4A9A-B563-59EE99CC75ED}">
      <dgm:prSet/>
      <dgm:spPr/>
      <dgm:t>
        <a:bodyPr/>
        <a:lstStyle/>
        <a:p>
          <a:endParaRPr lang="en-CA"/>
        </a:p>
      </dgm:t>
    </dgm:pt>
    <dgm:pt modelId="{C5D1BFAC-7802-4D75-B5F1-DE72931B5DC2}">
      <dgm:prSet phldrT="[Text]"/>
      <dgm:spPr/>
      <dgm:t>
        <a:bodyPr/>
        <a:lstStyle/>
        <a:p>
          <a:r>
            <a:rPr lang="en-CA" dirty="0"/>
            <a:t>Select Columns</a:t>
          </a:r>
        </a:p>
      </dgm:t>
    </dgm:pt>
    <dgm:pt modelId="{CEEB95AA-224B-4194-B77F-FDD26FD6EF95}" type="parTrans" cxnId="{8F175ABD-8C21-4CF7-9AC2-7066EE188FBD}">
      <dgm:prSet/>
      <dgm:spPr/>
      <dgm:t>
        <a:bodyPr/>
        <a:lstStyle/>
        <a:p>
          <a:endParaRPr lang="en-CA"/>
        </a:p>
      </dgm:t>
    </dgm:pt>
    <dgm:pt modelId="{97315C9C-9F80-4750-B7F3-48521F79F9CF}" type="sibTrans" cxnId="{8F175ABD-8C21-4CF7-9AC2-7066EE188FBD}">
      <dgm:prSet/>
      <dgm:spPr/>
      <dgm:t>
        <a:bodyPr/>
        <a:lstStyle/>
        <a:p>
          <a:endParaRPr lang="en-CA"/>
        </a:p>
      </dgm:t>
    </dgm:pt>
    <dgm:pt modelId="{0CC6713C-C63B-478C-A53C-79A829B3EBD0}">
      <dgm:prSet phldrT="[Text]"/>
      <dgm:spPr/>
      <dgm:t>
        <a:bodyPr/>
        <a:lstStyle/>
        <a:p>
          <a:r>
            <a:rPr lang="en-CA" dirty="0"/>
            <a:t>Filter data</a:t>
          </a:r>
        </a:p>
      </dgm:t>
    </dgm:pt>
    <dgm:pt modelId="{5A7C35FF-2FB4-408B-A6BF-94C97143A6C3}" type="parTrans" cxnId="{CE1F7D5F-4061-4419-9E16-64120D4D2428}">
      <dgm:prSet/>
      <dgm:spPr/>
      <dgm:t>
        <a:bodyPr/>
        <a:lstStyle/>
        <a:p>
          <a:endParaRPr lang="en-CA"/>
        </a:p>
      </dgm:t>
    </dgm:pt>
    <dgm:pt modelId="{16D7DABB-FD76-40FD-9958-FF303CF42500}" type="sibTrans" cxnId="{CE1F7D5F-4061-4419-9E16-64120D4D2428}">
      <dgm:prSet/>
      <dgm:spPr/>
      <dgm:t>
        <a:bodyPr/>
        <a:lstStyle/>
        <a:p>
          <a:endParaRPr lang="en-CA"/>
        </a:p>
      </dgm:t>
    </dgm:pt>
    <dgm:pt modelId="{A825B822-2E9B-4021-9ED8-92F286888D9C}">
      <dgm:prSet phldrT="[Text]"/>
      <dgm:spPr/>
      <dgm:t>
        <a:bodyPr/>
        <a:lstStyle/>
        <a:p>
          <a:r>
            <a:rPr lang="en-CA" dirty="0"/>
            <a:t>Use API to enrich data</a:t>
          </a:r>
        </a:p>
      </dgm:t>
    </dgm:pt>
    <dgm:pt modelId="{FCF6ECE2-FDFC-4CCF-9CC9-1DD816E54CD9}" type="parTrans" cxnId="{7DF3D42A-EFBD-42E8-A4B5-7FDCBBF2E52D}">
      <dgm:prSet/>
      <dgm:spPr/>
      <dgm:t>
        <a:bodyPr/>
        <a:lstStyle/>
        <a:p>
          <a:endParaRPr lang="en-CA"/>
        </a:p>
      </dgm:t>
    </dgm:pt>
    <dgm:pt modelId="{930BDB75-2E8A-4CF9-AEAA-936417478BCD}" type="sibTrans" cxnId="{7DF3D42A-EFBD-42E8-A4B5-7FDCBBF2E52D}">
      <dgm:prSet/>
      <dgm:spPr/>
      <dgm:t>
        <a:bodyPr/>
        <a:lstStyle/>
        <a:p>
          <a:endParaRPr lang="en-CA"/>
        </a:p>
      </dgm:t>
    </dgm:pt>
    <dgm:pt modelId="{B29DE8E4-B2D1-476F-A8CC-B297ED32E571}">
      <dgm:prSet phldrT="[Text]"/>
      <dgm:spPr/>
      <dgm:t>
        <a:bodyPr/>
        <a:lstStyle/>
        <a:p>
          <a:r>
            <a:rPr lang="en-CA" dirty="0"/>
            <a:t>Construct the final </a:t>
          </a:r>
          <a:r>
            <a:rPr lang="en-CA" dirty="0" err="1"/>
            <a:t>DataFrame</a:t>
          </a:r>
          <a:endParaRPr lang="en-CA" dirty="0"/>
        </a:p>
      </dgm:t>
    </dgm:pt>
    <dgm:pt modelId="{8D793179-2A75-41CB-B422-9AECFE937032}" type="parTrans" cxnId="{EE84112C-7CB8-45CD-BDC2-B5DBADB89030}">
      <dgm:prSet/>
      <dgm:spPr/>
      <dgm:t>
        <a:bodyPr/>
        <a:lstStyle/>
        <a:p>
          <a:endParaRPr lang="en-CA"/>
        </a:p>
      </dgm:t>
    </dgm:pt>
    <dgm:pt modelId="{C9897A75-032E-46B1-867B-63E3EC3365FF}" type="sibTrans" cxnId="{EE84112C-7CB8-45CD-BDC2-B5DBADB89030}">
      <dgm:prSet/>
      <dgm:spPr/>
      <dgm:t>
        <a:bodyPr/>
        <a:lstStyle/>
        <a:p>
          <a:endParaRPr lang="en-CA"/>
        </a:p>
      </dgm:t>
    </dgm:pt>
    <dgm:pt modelId="{CE13EE2A-EBD4-42AA-B75B-ED627C798BE5}">
      <dgm:prSet phldrT="[Text]"/>
      <dgm:spPr/>
      <dgm:t>
        <a:bodyPr/>
        <a:lstStyle/>
        <a:p>
          <a:r>
            <a:rPr lang="en-CA" dirty="0"/>
            <a:t>Clean the missing values</a:t>
          </a:r>
        </a:p>
      </dgm:t>
    </dgm:pt>
    <dgm:pt modelId="{C79F2B57-947E-48D9-91F8-6552FDB5903B}" type="parTrans" cxnId="{159A5A5B-D695-4002-A6ED-26955529CDB6}">
      <dgm:prSet/>
      <dgm:spPr/>
      <dgm:t>
        <a:bodyPr/>
        <a:lstStyle/>
        <a:p>
          <a:endParaRPr lang="en-CA"/>
        </a:p>
      </dgm:t>
    </dgm:pt>
    <dgm:pt modelId="{47FBDA36-620B-4805-8C00-C196748573FC}" type="sibTrans" cxnId="{159A5A5B-D695-4002-A6ED-26955529CDB6}">
      <dgm:prSet/>
      <dgm:spPr/>
      <dgm:t>
        <a:bodyPr/>
        <a:lstStyle/>
        <a:p>
          <a:endParaRPr lang="en-CA"/>
        </a:p>
      </dgm:t>
    </dgm:pt>
    <dgm:pt modelId="{DDC0F9F5-8380-4250-8A83-026E1D6EE0F7}">
      <dgm:prSet phldrT="[Text]"/>
      <dgm:spPr/>
      <dgm:t>
        <a:bodyPr/>
        <a:lstStyle/>
        <a:p>
          <a:r>
            <a:rPr lang="en-CA" dirty="0"/>
            <a:t>Save cleaned data to CSV</a:t>
          </a:r>
        </a:p>
      </dgm:t>
    </dgm:pt>
    <dgm:pt modelId="{C363A9C0-5EA4-49A0-A6C2-32353255CA5A}" type="parTrans" cxnId="{A39EAFB9-A052-4A25-8833-ADED5E4D6801}">
      <dgm:prSet/>
      <dgm:spPr/>
      <dgm:t>
        <a:bodyPr/>
        <a:lstStyle/>
        <a:p>
          <a:endParaRPr lang="en-CA"/>
        </a:p>
      </dgm:t>
    </dgm:pt>
    <dgm:pt modelId="{BB04024C-C5D0-473F-A92A-1C4F0B8D06CB}" type="sibTrans" cxnId="{A39EAFB9-A052-4A25-8833-ADED5E4D6801}">
      <dgm:prSet/>
      <dgm:spPr/>
      <dgm:t>
        <a:bodyPr/>
        <a:lstStyle/>
        <a:p>
          <a:endParaRPr lang="en-CA"/>
        </a:p>
      </dgm:t>
    </dgm:pt>
    <dgm:pt modelId="{AD263654-F833-4103-8CD9-9D2F69AC9512}" type="pres">
      <dgm:prSet presAssocID="{E4D6D4D3-B991-47F9-A499-45E840FE9DF0}" presName="Name0" presStyleCnt="0">
        <dgm:presLayoutVars>
          <dgm:dir/>
          <dgm:resizeHandles val="exact"/>
        </dgm:presLayoutVars>
      </dgm:prSet>
      <dgm:spPr/>
    </dgm:pt>
    <dgm:pt modelId="{97AAB16A-6832-46CB-B326-0202A59351B9}" type="pres">
      <dgm:prSet presAssocID="{B7D9ABEA-3826-431D-A3C8-6FFA4DE4C9E8}" presName="node" presStyleLbl="node1" presStyleIdx="0" presStyleCnt="9">
        <dgm:presLayoutVars>
          <dgm:bulletEnabled val="1"/>
        </dgm:presLayoutVars>
      </dgm:prSet>
      <dgm:spPr/>
    </dgm:pt>
    <dgm:pt modelId="{D09C5DA3-FE29-411C-8A94-45509FD8A6C3}" type="pres">
      <dgm:prSet presAssocID="{11F18AF7-98F5-4C62-9F2F-E929E26F26C9}" presName="sibTrans" presStyleLbl="sibTrans2D1" presStyleIdx="0" presStyleCnt="8"/>
      <dgm:spPr/>
    </dgm:pt>
    <dgm:pt modelId="{28FE7554-E9D3-47FF-AE21-4C66C7FF85A7}" type="pres">
      <dgm:prSet presAssocID="{11F18AF7-98F5-4C62-9F2F-E929E26F26C9}" presName="connectorText" presStyleLbl="sibTrans2D1" presStyleIdx="0" presStyleCnt="8"/>
      <dgm:spPr/>
    </dgm:pt>
    <dgm:pt modelId="{CCAA86AE-4FE0-47EF-B151-B2E9F75D1905}" type="pres">
      <dgm:prSet presAssocID="{038244EC-D9B6-40FD-A2FA-A3220C96DF51}" presName="node" presStyleLbl="node1" presStyleIdx="1" presStyleCnt="9">
        <dgm:presLayoutVars>
          <dgm:bulletEnabled val="1"/>
        </dgm:presLayoutVars>
      </dgm:prSet>
      <dgm:spPr/>
    </dgm:pt>
    <dgm:pt modelId="{79A91305-1032-4456-B99F-1D59D19D3637}" type="pres">
      <dgm:prSet presAssocID="{D5385404-A7F9-4B35-824C-B2960A1DA456}" presName="sibTrans" presStyleLbl="sibTrans2D1" presStyleIdx="1" presStyleCnt="8"/>
      <dgm:spPr/>
    </dgm:pt>
    <dgm:pt modelId="{81E35ECB-B5B9-45B4-99A9-12CD8F15FE48}" type="pres">
      <dgm:prSet presAssocID="{D5385404-A7F9-4B35-824C-B2960A1DA456}" presName="connectorText" presStyleLbl="sibTrans2D1" presStyleIdx="1" presStyleCnt="8"/>
      <dgm:spPr/>
    </dgm:pt>
    <dgm:pt modelId="{1BAE1E85-CACF-4D75-BB0E-48F98CBA8CA8}" type="pres">
      <dgm:prSet presAssocID="{41D37FCF-5CFA-42FF-844F-29FC3A9CF2FE}" presName="node" presStyleLbl="node1" presStyleIdx="2" presStyleCnt="9">
        <dgm:presLayoutVars>
          <dgm:bulletEnabled val="1"/>
        </dgm:presLayoutVars>
      </dgm:prSet>
      <dgm:spPr/>
    </dgm:pt>
    <dgm:pt modelId="{217056BD-1815-4022-B189-D7275CA44768}" type="pres">
      <dgm:prSet presAssocID="{498DC885-CF2E-4FE8-A4DC-7FED26477882}" presName="sibTrans" presStyleLbl="sibTrans2D1" presStyleIdx="2" presStyleCnt="8"/>
      <dgm:spPr/>
    </dgm:pt>
    <dgm:pt modelId="{456157BC-0968-4104-A2F4-27AC5322226A}" type="pres">
      <dgm:prSet presAssocID="{498DC885-CF2E-4FE8-A4DC-7FED26477882}" presName="connectorText" presStyleLbl="sibTrans2D1" presStyleIdx="2" presStyleCnt="8"/>
      <dgm:spPr/>
    </dgm:pt>
    <dgm:pt modelId="{D49E1D20-60F5-475D-A5B8-DB66982DA0A8}" type="pres">
      <dgm:prSet presAssocID="{C5D1BFAC-7802-4D75-B5F1-DE72931B5DC2}" presName="node" presStyleLbl="node1" presStyleIdx="3" presStyleCnt="9">
        <dgm:presLayoutVars>
          <dgm:bulletEnabled val="1"/>
        </dgm:presLayoutVars>
      </dgm:prSet>
      <dgm:spPr/>
    </dgm:pt>
    <dgm:pt modelId="{802E488C-76DF-40F6-889C-0804A2BD44E6}" type="pres">
      <dgm:prSet presAssocID="{97315C9C-9F80-4750-B7F3-48521F79F9CF}" presName="sibTrans" presStyleLbl="sibTrans2D1" presStyleIdx="3" presStyleCnt="8"/>
      <dgm:spPr/>
    </dgm:pt>
    <dgm:pt modelId="{8B66CA8D-2C2D-4AA3-B003-19A79F25300D}" type="pres">
      <dgm:prSet presAssocID="{97315C9C-9F80-4750-B7F3-48521F79F9CF}" presName="connectorText" presStyleLbl="sibTrans2D1" presStyleIdx="3" presStyleCnt="8"/>
      <dgm:spPr/>
    </dgm:pt>
    <dgm:pt modelId="{BA611847-0828-4DDB-BC30-8D140C58D090}" type="pres">
      <dgm:prSet presAssocID="{0CC6713C-C63B-478C-A53C-79A829B3EBD0}" presName="node" presStyleLbl="node1" presStyleIdx="4" presStyleCnt="9">
        <dgm:presLayoutVars>
          <dgm:bulletEnabled val="1"/>
        </dgm:presLayoutVars>
      </dgm:prSet>
      <dgm:spPr/>
    </dgm:pt>
    <dgm:pt modelId="{9791A60A-5BCC-482F-B718-E347CEEBAAD8}" type="pres">
      <dgm:prSet presAssocID="{16D7DABB-FD76-40FD-9958-FF303CF42500}" presName="sibTrans" presStyleLbl="sibTrans2D1" presStyleIdx="4" presStyleCnt="8"/>
      <dgm:spPr/>
    </dgm:pt>
    <dgm:pt modelId="{9CB7EBA9-0D55-4D2C-AF8B-5C0D9D03098F}" type="pres">
      <dgm:prSet presAssocID="{16D7DABB-FD76-40FD-9958-FF303CF42500}" presName="connectorText" presStyleLbl="sibTrans2D1" presStyleIdx="4" presStyleCnt="8"/>
      <dgm:spPr/>
    </dgm:pt>
    <dgm:pt modelId="{442BBEA3-8BDE-4E6B-96E7-1F819A28093E}" type="pres">
      <dgm:prSet presAssocID="{A825B822-2E9B-4021-9ED8-92F286888D9C}" presName="node" presStyleLbl="node1" presStyleIdx="5" presStyleCnt="9">
        <dgm:presLayoutVars>
          <dgm:bulletEnabled val="1"/>
        </dgm:presLayoutVars>
      </dgm:prSet>
      <dgm:spPr/>
    </dgm:pt>
    <dgm:pt modelId="{0EC021AE-388C-475B-8E7B-9398866D4EA5}" type="pres">
      <dgm:prSet presAssocID="{930BDB75-2E8A-4CF9-AEAA-936417478BCD}" presName="sibTrans" presStyleLbl="sibTrans2D1" presStyleIdx="5" presStyleCnt="8"/>
      <dgm:spPr/>
    </dgm:pt>
    <dgm:pt modelId="{CC290D66-91A9-4C5D-8EC3-84E72E79A4C1}" type="pres">
      <dgm:prSet presAssocID="{930BDB75-2E8A-4CF9-AEAA-936417478BCD}" presName="connectorText" presStyleLbl="sibTrans2D1" presStyleIdx="5" presStyleCnt="8"/>
      <dgm:spPr/>
    </dgm:pt>
    <dgm:pt modelId="{89816910-0CBB-4BA4-A4BE-5AD15C9213A8}" type="pres">
      <dgm:prSet presAssocID="{B29DE8E4-B2D1-476F-A8CC-B297ED32E571}" presName="node" presStyleLbl="node1" presStyleIdx="6" presStyleCnt="9">
        <dgm:presLayoutVars>
          <dgm:bulletEnabled val="1"/>
        </dgm:presLayoutVars>
      </dgm:prSet>
      <dgm:spPr/>
    </dgm:pt>
    <dgm:pt modelId="{B08DF549-70B3-4D29-BA57-49C14998B9EE}" type="pres">
      <dgm:prSet presAssocID="{C9897A75-032E-46B1-867B-63E3EC3365FF}" presName="sibTrans" presStyleLbl="sibTrans2D1" presStyleIdx="6" presStyleCnt="8"/>
      <dgm:spPr/>
    </dgm:pt>
    <dgm:pt modelId="{3304D2A7-19A6-4FAB-A0AB-D202A40797D3}" type="pres">
      <dgm:prSet presAssocID="{C9897A75-032E-46B1-867B-63E3EC3365FF}" presName="connectorText" presStyleLbl="sibTrans2D1" presStyleIdx="6" presStyleCnt="8"/>
      <dgm:spPr/>
    </dgm:pt>
    <dgm:pt modelId="{43271FBB-4AEC-4D4C-8A7D-39D5F07045D3}" type="pres">
      <dgm:prSet presAssocID="{CE13EE2A-EBD4-42AA-B75B-ED627C798BE5}" presName="node" presStyleLbl="node1" presStyleIdx="7" presStyleCnt="9">
        <dgm:presLayoutVars>
          <dgm:bulletEnabled val="1"/>
        </dgm:presLayoutVars>
      </dgm:prSet>
      <dgm:spPr/>
    </dgm:pt>
    <dgm:pt modelId="{0A30D0D1-2619-403D-9570-E4B3428ABCE1}" type="pres">
      <dgm:prSet presAssocID="{47FBDA36-620B-4805-8C00-C196748573FC}" presName="sibTrans" presStyleLbl="sibTrans2D1" presStyleIdx="7" presStyleCnt="8"/>
      <dgm:spPr/>
    </dgm:pt>
    <dgm:pt modelId="{1E822B1D-D43F-4AA2-A745-EB748371D670}" type="pres">
      <dgm:prSet presAssocID="{47FBDA36-620B-4805-8C00-C196748573FC}" presName="connectorText" presStyleLbl="sibTrans2D1" presStyleIdx="7" presStyleCnt="8"/>
      <dgm:spPr/>
    </dgm:pt>
    <dgm:pt modelId="{202FF364-91FE-4F20-8D37-8EB42A7D1836}" type="pres">
      <dgm:prSet presAssocID="{DDC0F9F5-8380-4250-8A83-026E1D6EE0F7}" presName="node" presStyleLbl="node1" presStyleIdx="8" presStyleCnt="9">
        <dgm:presLayoutVars>
          <dgm:bulletEnabled val="1"/>
        </dgm:presLayoutVars>
      </dgm:prSet>
      <dgm:spPr/>
    </dgm:pt>
  </dgm:ptLst>
  <dgm:cxnLst>
    <dgm:cxn modelId="{E1E62521-EBE0-4862-9456-6B816E1760E2}" srcId="{E4D6D4D3-B991-47F9-A499-45E840FE9DF0}" destId="{B7D9ABEA-3826-431D-A3C8-6FFA4DE4C9E8}" srcOrd="0" destOrd="0" parTransId="{03FC6D8A-35AE-420B-977F-AFF8000898FF}" sibTransId="{11F18AF7-98F5-4C62-9F2F-E929E26F26C9}"/>
    <dgm:cxn modelId="{868FA625-321D-4CE1-B00A-370064B9E741}" type="presOf" srcId="{D5385404-A7F9-4B35-824C-B2960A1DA456}" destId="{81E35ECB-B5B9-45B4-99A9-12CD8F15FE48}" srcOrd="1" destOrd="0" presId="urn:microsoft.com/office/officeart/2005/8/layout/process1"/>
    <dgm:cxn modelId="{7DF3D42A-EFBD-42E8-A4B5-7FDCBBF2E52D}" srcId="{E4D6D4D3-B991-47F9-A499-45E840FE9DF0}" destId="{A825B822-2E9B-4021-9ED8-92F286888D9C}" srcOrd="5" destOrd="0" parTransId="{FCF6ECE2-FDFC-4CCF-9CC9-1DD816E54CD9}" sibTransId="{930BDB75-2E8A-4CF9-AEAA-936417478BCD}"/>
    <dgm:cxn modelId="{EE84112C-7CB8-45CD-BDC2-B5DBADB89030}" srcId="{E4D6D4D3-B991-47F9-A499-45E840FE9DF0}" destId="{B29DE8E4-B2D1-476F-A8CC-B297ED32E571}" srcOrd="6" destOrd="0" parTransId="{8D793179-2A75-41CB-B422-9AECFE937032}" sibTransId="{C9897A75-032E-46B1-867B-63E3EC3365FF}"/>
    <dgm:cxn modelId="{0BACAD2F-CAC5-47CD-822E-B46F3F0C7603}" type="presOf" srcId="{930BDB75-2E8A-4CF9-AEAA-936417478BCD}" destId="{0EC021AE-388C-475B-8E7B-9398866D4EA5}" srcOrd="0" destOrd="0" presId="urn:microsoft.com/office/officeart/2005/8/layout/process1"/>
    <dgm:cxn modelId="{159A5A5B-D695-4002-A6ED-26955529CDB6}" srcId="{E4D6D4D3-B991-47F9-A499-45E840FE9DF0}" destId="{CE13EE2A-EBD4-42AA-B75B-ED627C798BE5}" srcOrd="7" destOrd="0" parTransId="{C79F2B57-947E-48D9-91F8-6552FDB5903B}" sibTransId="{47FBDA36-620B-4805-8C00-C196748573FC}"/>
    <dgm:cxn modelId="{CE1F7D5F-4061-4419-9E16-64120D4D2428}" srcId="{E4D6D4D3-B991-47F9-A499-45E840FE9DF0}" destId="{0CC6713C-C63B-478C-A53C-79A829B3EBD0}" srcOrd="4" destOrd="0" parTransId="{5A7C35FF-2FB4-408B-A6BF-94C97143A6C3}" sibTransId="{16D7DABB-FD76-40FD-9958-FF303CF42500}"/>
    <dgm:cxn modelId="{19304260-3987-4B83-A74C-8D386C117E08}" type="presOf" srcId="{038244EC-D9B6-40FD-A2FA-A3220C96DF51}" destId="{CCAA86AE-4FE0-47EF-B151-B2E9F75D1905}" srcOrd="0" destOrd="0" presId="urn:microsoft.com/office/officeart/2005/8/layout/process1"/>
    <dgm:cxn modelId="{3F270767-7C9C-47D8-AEFC-088796007BE3}" type="presOf" srcId="{C9897A75-032E-46B1-867B-63E3EC3365FF}" destId="{B08DF549-70B3-4D29-BA57-49C14998B9EE}" srcOrd="0" destOrd="0" presId="urn:microsoft.com/office/officeart/2005/8/layout/process1"/>
    <dgm:cxn modelId="{570AAC68-27B6-44F3-AE27-CD6858954884}" type="presOf" srcId="{47FBDA36-620B-4805-8C00-C196748573FC}" destId="{1E822B1D-D43F-4AA2-A745-EB748371D670}" srcOrd="1" destOrd="0" presId="urn:microsoft.com/office/officeart/2005/8/layout/process1"/>
    <dgm:cxn modelId="{EFA8804D-6AF5-41B0-AA4D-8B1D73C79077}" type="presOf" srcId="{C9897A75-032E-46B1-867B-63E3EC3365FF}" destId="{3304D2A7-19A6-4FAB-A0AB-D202A40797D3}" srcOrd="1" destOrd="0" presId="urn:microsoft.com/office/officeart/2005/8/layout/process1"/>
    <dgm:cxn modelId="{4939EA4D-7B4B-41FF-AB65-31A4F6C43F78}" type="presOf" srcId="{97315C9C-9F80-4750-B7F3-48521F79F9CF}" destId="{8B66CA8D-2C2D-4AA3-B003-19A79F25300D}" srcOrd="1" destOrd="0" presId="urn:microsoft.com/office/officeart/2005/8/layout/process1"/>
    <dgm:cxn modelId="{8257C26E-26A0-4069-8BAA-F0D1832FE690}" type="presOf" srcId="{0CC6713C-C63B-478C-A53C-79A829B3EBD0}" destId="{BA611847-0828-4DDB-BC30-8D140C58D090}" srcOrd="0" destOrd="0" presId="urn:microsoft.com/office/officeart/2005/8/layout/process1"/>
    <dgm:cxn modelId="{7BEB4071-42D8-4E4A-AA70-DAA0D67D4BFE}" type="presOf" srcId="{B29DE8E4-B2D1-476F-A8CC-B297ED32E571}" destId="{89816910-0CBB-4BA4-A4BE-5AD15C9213A8}" srcOrd="0" destOrd="0" presId="urn:microsoft.com/office/officeart/2005/8/layout/process1"/>
    <dgm:cxn modelId="{A5D6D753-D355-40D9-AC66-8693E5B429E4}" type="presOf" srcId="{D5385404-A7F9-4B35-824C-B2960A1DA456}" destId="{79A91305-1032-4456-B99F-1D59D19D3637}" srcOrd="0" destOrd="0" presId="urn:microsoft.com/office/officeart/2005/8/layout/process1"/>
    <dgm:cxn modelId="{46753F54-6AA3-4288-BD95-9BBF30221C74}" type="presOf" srcId="{E4D6D4D3-B991-47F9-A499-45E840FE9DF0}" destId="{AD263654-F833-4103-8CD9-9D2F69AC9512}" srcOrd="0" destOrd="0" presId="urn:microsoft.com/office/officeart/2005/8/layout/process1"/>
    <dgm:cxn modelId="{1AEEA058-A16C-42BA-8CB8-6A93F4D8ACE1}" type="presOf" srcId="{C5D1BFAC-7802-4D75-B5F1-DE72931B5DC2}" destId="{D49E1D20-60F5-475D-A5B8-DB66982DA0A8}" srcOrd="0" destOrd="0" presId="urn:microsoft.com/office/officeart/2005/8/layout/process1"/>
    <dgm:cxn modelId="{CA3BCF7A-40F6-4C5D-9EC3-E7D9F13F194C}" type="presOf" srcId="{16D7DABB-FD76-40FD-9958-FF303CF42500}" destId="{9CB7EBA9-0D55-4D2C-AF8B-5C0D9D03098F}" srcOrd="1" destOrd="0" presId="urn:microsoft.com/office/officeart/2005/8/layout/process1"/>
    <dgm:cxn modelId="{A742577C-4B9F-4988-BA6E-9E547B1FA3D4}" type="presOf" srcId="{DDC0F9F5-8380-4250-8A83-026E1D6EE0F7}" destId="{202FF364-91FE-4F20-8D37-8EB42A7D1836}" srcOrd="0" destOrd="0" presId="urn:microsoft.com/office/officeart/2005/8/layout/process1"/>
    <dgm:cxn modelId="{97AD3C7F-D8F8-4EA3-9439-B8333C5F0F6F}" type="presOf" srcId="{16D7DABB-FD76-40FD-9958-FF303CF42500}" destId="{9791A60A-5BCC-482F-B718-E347CEEBAAD8}" srcOrd="0" destOrd="0" presId="urn:microsoft.com/office/officeart/2005/8/layout/process1"/>
    <dgm:cxn modelId="{6A25A97F-43CD-4519-BDF9-24CEF7816A43}" type="presOf" srcId="{A825B822-2E9B-4021-9ED8-92F286888D9C}" destId="{442BBEA3-8BDE-4E6B-96E7-1F819A28093E}" srcOrd="0" destOrd="0" presId="urn:microsoft.com/office/officeart/2005/8/layout/process1"/>
    <dgm:cxn modelId="{26694C83-D373-4FA8-AFF9-2B3BC721211E}" type="presOf" srcId="{97315C9C-9F80-4750-B7F3-48521F79F9CF}" destId="{802E488C-76DF-40F6-889C-0804A2BD44E6}" srcOrd="0" destOrd="0" presId="urn:microsoft.com/office/officeart/2005/8/layout/process1"/>
    <dgm:cxn modelId="{12748A91-DBFB-4B67-A5D5-FAAF4F3E2BAF}" type="presOf" srcId="{930BDB75-2E8A-4CF9-AEAA-936417478BCD}" destId="{CC290D66-91A9-4C5D-8EC3-84E72E79A4C1}" srcOrd="1" destOrd="0" presId="urn:microsoft.com/office/officeart/2005/8/layout/process1"/>
    <dgm:cxn modelId="{BC8FFE9C-9328-4C15-90D9-6873BE78E063}" type="presOf" srcId="{CE13EE2A-EBD4-42AA-B75B-ED627C798BE5}" destId="{43271FBB-4AEC-4D4C-8A7D-39D5F07045D3}" srcOrd="0" destOrd="0" presId="urn:microsoft.com/office/officeart/2005/8/layout/process1"/>
    <dgm:cxn modelId="{135E92AD-71F1-43EC-ADB6-6731678A3901}" srcId="{E4D6D4D3-B991-47F9-A499-45E840FE9DF0}" destId="{41D37FCF-5CFA-42FF-844F-29FC3A9CF2FE}" srcOrd="2" destOrd="0" parTransId="{1F226702-1643-4BB6-8C69-E5BAA770872E}" sibTransId="{498DC885-CF2E-4FE8-A4DC-7FED26477882}"/>
    <dgm:cxn modelId="{A39EAFB9-A052-4A25-8833-ADED5E4D6801}" srcId="{E4D6D4D3-B991-47F9-A499-45E840FE9DF0}" destId="{DDC0F9F5-8380-4250-8A83-026E1D6EE0F7}" srcOrd="8" destOrd="0" parTransId="{C363A9C0-5EA4-49A0-A6C2-32353255CA5A}" sibTransId="{BB04024C-C5D0-473F-A92A-1C4F0B8D06CB}"/>
    <dgm:cxn modelId="{8F175ABD-8C21-4CF7-9AC2-7066EE188FBD}" srcId="{E4D6D4D3-B991-47F9-A499-45E840FE9DF0}" destId="{C5D1BFAC-7802-4D75-B5F1-DE72931B5DC2}" srcOrd="3" destOrd="0" parTransId="{CEEB95AA-224B-4194-B77F-FDD26FD6EF95}" sibTransId="{97315C9C-9F80-4750-B7F3-48521F79F9CF}"/>
    <dgm:cxn modelId="{C1D776C1-2089-413D-857E-D3ABC68BFDA1}" type="presOf" srcId="{47FBDA36-620B-4805-8C00-C196748573FC}" destId="{0A30D0D1-2619-403D-9570-E4B3428ABCE1}" srcOrd="0" destOrd="0" presId="urn:microsoft.com/office/officeart/2005/8/layout/process1"/>
    <dgm:cxn modelId="{3533FEC7-F626-4DC7-8D1C-EF71D89DB5C5}" type="presOf" srcId="{B7D9ABEA-3826-431D-A3C8-6FFA4DE4C9E8}" destId="{97AAB16A-6832-46CB-B326-0202A59351B9}" srcOrd="0" destOrd="0" presId="urn:microsoft.com/office/officeart/2005/8/layout/process1"/>
    <dgm:cxn modelId="{4A886BCE-EB62-48E9-BD27-E3FAEAE20FD3}" type="presOf" srcId="{11F18AF7-98F5-4C62-9F2F-E929E26F26C9}" destId="{D09C5DA3-FE29-411C-8A94-45509FD8A6C3}" srcOrd="0" destOrd="0" presId="urn:microsoft.com/office/officeart/2005/8/layout/process1"/>
    <dgm:cxn modelId="{126AD8D4-3066-4A9A-B563-59EE99CC75ED}" srcId="{E4D6D4D3-B991-47F9-A499-45E840FE9DF0}" destId="{038244EC-D9B6-40FD-A2FA-A3220C96DF51}" srcOrd="1" destOrd="0" parTransId="{53717AB1-66C2-4E62-AD67-5F5053F71D91}" sibTransId="{D5385404-A7F9-4B35-824C-B2960A1DA456}"/>
    <dgm:cxn modelId="{128738D5-0AA1-436E-AB5F-D027D6A0CDD7}" type="presOf" srcId="{498DC885-CF2E-4FE8-A4DC-7FED26477882}" destId="{217056BD-1815-4022-B189-D7275CA44768}" srcOrd="0" destOrd="0" presId="urn:microsoft.com/office/officeart/2005/8/layout/process1"/>
    <dgm:cxn modelId="{222C8BEA-51F5-470A-AD8C-43CFA695675F}" type="presOf" srcId="{11F18AF7-98F5-4C62-9F2F-E929E26F26C9}" destId="{28FE7554-E9D3-47FF-AE21-4C66C7FF85A7}" srcOrd="1" destOrd="0" presId="urn:microsoft.com/office/officeart/2005/8/layout/process1"/>
    <dgm:cxn modelId="{27BD7FF8-7251-4A3E-91C9-13FE19C943D9}" type="presOf" srcId="{41D37FCF-5CFA-42FF-844F-29FC3A9CF2FE}" destId="{1BAE1E85-CACF-4D75-BB0E-48F98CBA8CA8}" srcOrd="0" destOrd="0" presId="urn:microsoft.com/office/officeart/2005/8/layout/process1"/>
    <dgm:cxn modelId="{E06AD4FF-977C-44F1-8949-704AF6FC732B}" type="presOf" srcId="{498DC885-CF2E-4FE8-A4DC-7FED26477882}" destId="{456157BC-0968-4104-A2F4-27AC5322226A}" srcOrd="1" destOrd="0" presId="urn:microsoft.com/office/officeart/2005/8/layout/process1"/>
    <dgm:cxn modelId="{94943CCA-8010-42CE-BE63-94CD3BBBF824}" type="presParOf" srcId="{AD263654-F833-4103-8CD9-9D2F69AC9512}" destId="{97AAB16A-6832-46CB-B326-0202A59351B9}" srcOrd="0" destOrd="0" presId="urn:microsoft.com/office/officeart/2005/8/layout/process1"/>
    <dgm:cxn modelId="{09C15DFC-4850-4AB4-A795-80AC5C53F95A}" type="presParOf" srcId="{AD263654-F833-4103-8CD9-9D2F69AC9512}" destId="{D09C5DA3-FE29-411C-8A94-45509FD8A6C3}" srcOrd="1" destOrd="0" presId="urn:microsoft.com/office/officeart/2005/8/layout/process1"/>
    <dgm:cxn modelId="{58D21E37-9ECD-45BC-AEF4-DDF76B543C71}" type="presParOf" srcId="{D09C5DA3-FE29-411C-8A94-45509FD8A6C3}" destId="{28FE7554-E9D3-47FF-AE21-4C66C7FF85A7}" srcOrd="0" destOrd="0" presId="urn:microsoft.com/office/officeart/2005/8/layout/process1"/>
    <dgm:cxn modelId="{A0E8B191-087E-4D7B-8D9E-FBEB023D7CF3}" type="presParOf" srcId="{AD263654-F833-4103-8CD9-9D2F69AC9512}" destId="{CCAA86AE-4FE0-47EF-B151-B2E9F75D1905}" srcOrd="2" destOrd="0" presId="urn:microsoft.com/office/officeart/2005/8/layout/process1"/>
    <dgm:cxn modelId="{F1B99A6C-0ABC-4790-B62B-4144CC4E197C}" type="presParOf" srcId="{AD263654-F833-4103-8CD9-9D2F69AC9512}" destId="{79A91305-1032-4456-B99F-1D59D19D3637}" srcOrd="3" destOrd="0" presId="urn:microsoft.com/office/officeart/2005/8/layout/process1"/>
    <dgm:cxn modelId="{EEC9A338-AEFD-417A-AE33-AB22E0B436B5}" type="presParOf" srcId="{79A91305-1032-4456-B99F-1D59D19D3637}" destId="{81E35ECB-B5B9-45B4-99A9-12CD8F15FE48}" srcOrd="0" destOrd="0" presId="urn:microsoft.com/office/officeart/2005/8/layout/process1"/>
    <dgm:cxn modelId="{F1B2F2F2-4D51-4D23-8AB7-6B52151F54B5}" type="presParOf" srcId="{AD263654-F833-4103-8CD9-9D2F69AC9512}" destId="{1BAE1E85-CACF-4D75-BB0E-48F98CBA8CA8}" srcOrd="4" destOrd="0" presId="urn:microsoft.com/office/officeart/2005/8/layout/process1"/>
    <dgm:cxn modelId="{AF6C2B56-A659-4D6D-AE68-AC1B4C0D4CBD}" type="presParOf" srcId="{AD263654-F833-4103-8CD9-9D2F69AC9512}" destId="{217056BD-1815-4022-B189-D7275CA44768}" srcOrd="5" destOrd="0" presId="urn:microsoft.com/office/officeart/2005/8/layout/process1"/>
    <dgm:cxn modelId="{C4FE87A9-F32F-4E15-8367-FC111F0E5EE3}" type="presParOf" srcId="{217056BD-1815-4022-B189-D7275CA44768}" destId="{456157BC-0968-4104-A2F4-27AC5322226A}" srcOrd="0" destOrd="0" presId="urn:microsoft.com/office/officeart/2005/8/layout/process1"/>
    <dgm:cxn modelId="{D7FE9A39-257D-4EA8-8EE8-431723FC7BEF}" type="presParOf" srcId="{AD263654-F833-4103-8CD9-9D2F69AC9512}" destId="{D49E1D20-60F5-475D-A5B8-DB66982DA0A8}" srcOrd="6" destOrd="0" presId="urn:microsoft.com/office/officeart/2005/8/layout/process1"/>
    <dgm:cxn modelId="{B4EB4F9A-527A-4C15-9DEC-CC969578162D}" type="presParOf" srcId="{AD263654-F833-4103-8CD9-9D2F69AC9512}" destId="{802E488C-76DF-40F6-889C-0804A2BD44E6}" srcOrd="7" destOrd="0" presId="urn:microsoft.com/office/officeart/2005/8/layout/process1"/>
    <dgm:cxn modelId="{2AA5D8D3-C7ED-4F17-8707-C288D51A15DA}" type="presParOf" srcId="{802E488C-76DF-40F6-889C-0804A2BD44E6}" destId="{8B66CA8D-2C2D-4AA3-B003-19A79F25300D}" srcOrd="0" destOrd="0" presId="urn:microsoft.com/office/officeart/2005/8/layout/process1"/>
    <dgm:cxn modelId="{38389CA3-CF8A-47F6-A206-E27B67D90AED}" type="presParOf" srcId="{AD263654-F833-4103-8CD9-9D2F69AC9512}" destId="{BA611847-0828-4DDB-BC30-8D140C58D090}" srcOrd="8" destOrd="0" presId="urn:microsoft.com/office/officeart/2005/8/layout/process1"/>
    <dgm:cxn modelId="{16CC12AA-9A27-4B62-9072-2D02FD193FFF}" type="presParOf" srcId="{AD263654-F833-4103-8CD9-9D2F69AC9512}" destId="{9791A60A-5BCC-482F-B718-E347CEEBAAD8}" srcOrd="9" destOrd="0" presId="urn:microsoft.com/office/officeart/2005/8/layout/process1"/>
    <dgm:cxn modelId="{794F3532-607E-43CE-B67F-ED7858ED9BCE}" type="presParOf" srcId="{9791A60A-5BCC-482F-B718-E347CEEBAAD8}" destId="{9CB7EBA9-0D55-4D2C-AF8B-5C0D9D03098F}" srcOrd="0" destOrd="0" presId="urn:microsoft.com/office/officeart/2005/8/layout/process1"/>
    <dgm:cxn modelId="{6E320B36-E82E-4605-9F35-813915B358C3}" type="presParOf" srcId="{AD263654-F833-4103-8CD9-9D2F69AC9512}" destId="{442BBEA3-8BDE-4E6B-96E7-1F819A28093E}" srcOrd="10" destOrd="0" presId="urn:microsoft.com/office/officeart/2005/8/layout/process1"/>
    <dgm:cxn modelId="{FB299501-1E0D-4994-BB8B-6C54E397326C}" type="presParOf" srcId="{AD263654-F833-4103-8CD9-9D2F69AC9512}" destId="{0EC021AE-388C-475B-8E7B-9398866D4EA5}" srcOrd="11" destOrd="0" presId="urn:microsoft.com/office/officeart/2005/8/layout/process1"/>
    <dgm:cxn modelId="{BB32A20F-8F8B-4083-9723-4E348D45611F}" type="presParOf" srcId="{0EC021AE-388C-475B-8E7B-9398866D4EA5}" destId="{CC290D66-91A9-4C5D-8EC3-84E72E79A4C1}" srcOrd="0" destOrd="0" presId="urn:microsoft.com/office/officeart/2005/8/layout/process1"/>
    <dgm:cxn modelId="{813C29C0-8A6A-47E3-9C8B-68DC82F2C0F6}" type="presParOf" srcId="{AD263654-F833-4103-8CD9-9D2F69AC9512}" destId="{89816910-0CBB-4BA4-A4BE-5AD15C9213A8}" srcOrd="12" destOrd="0" presId="urn:microsoft.com/office/officeart/2005/8/layout/process1"/>
    <dgm:cxn modelId="{228B393D-D713-48DD-A102-7CDD4E9F6D80}" type="presParOf" srcId="{AD263654-F833-4103-8CD9-9D2F69AC9512}" destId="{B08DF549-70B3-4D29-BA57-49C14998B9EE}" srcOrd="13" destOrd="0" presId="urn:microsoft.com/office/officeart/2005/8/layout/process1"/>
    <dgm:cxn modelId="{FE01CA52-3228-4396-BF04-90CFAA12C9E9}" type="presParOf" srcId="{B08DF549-70B3-4D29-BA57-49C14998B9EE}" destId="{3304D2A7-19A6-4FAB-A0AB-D202A40797D3}" srcOrd="0" destOrd="0" presId="urn:microsoft.com/office/officeart/2005/8/layout/process1"/>
    <dgm:cxn modelId="{477D8740-E14B-4B58-85E4-2ACA87D48D92}" type="presParOf" srcId="{AD263654-F833-4103-8CD9-9D2F69AC9512}" destId="{43271FBB-4AEC-4D4C-8A7D-39D5F07045D3}" srcOrd="14" destOrd="0" presId="urn:microsoft.com/office/officeart/2005/8/layout/process1"/>
    <dgm:cxn modelId="{EF8A1B8A-E7DC-4EF4-9A02-D85FCCE1516E}" type="presParOf" srcId="{AD263654-F833-4103-8CD9-9D2F69AC9512}" destId="{0A30D0D1-2619-403D-9570-E4B3428ABCE1}" srcOrd="15" destOrd="0" presId="urn:microsoft.com/office/officeart/2005/8/layout/process1"/>
    <dgm:cxn modelId="{BAD68E5B-5C11-4F0F-87AC-F7E36F43A870}" type="presParOf" srcId="{0A30D0D1-2619-403D-9570-E4B3428ABCE1}" destId="{1E822B1D-D43F-4AA2-A745-EB748371D670}" srcOrd="0" destOrd="0" presId="urn:microsoft.com/office/officeart/2005/8/layout/process1"/>
    <dgm:cxn modelId="{83D6296D-97E4-4480-A2D0-BEE0778FFE31}" type="presParOf" srcId="{AD263654-F833-4103-8CD9-9D2F69AC9512}" destId="{202FF364-91FE-4F20-8D37-8EB42A7D1836}" srcOrd="1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F8BBA-B946-44B4-ACC2-523E4B59BD6F}"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CA"/>
        </a:p>
      </dgm:t>
    </dgm:pt>
    <dgm:pt modelId="{BFE5187F-D350-4028-B73B-609B73C7350B}">
      <dgm:prSet/>
      <dgm:spPr/>
      <dgm:t>
        <a:bodyPr/>
        <a:lstStyle/>
        <a:p>
          <a:r>
            <a:rPr lang="en-CA" dirty="0"/>
            <a:t>Send HTTP Request</a:t>
          </a:r>
        </a:p>
      </dgm:t>
    </dgm:pt>
    <dgm:pt modelId="{A9AECC00-B817-415D-B1E2-36784AF5EE00}" type="sibTrans" cxnId="{EEEAF6B2-F45D-4D4D-BDF2-DA63681329D9}">
      <dgm:prSet/>
      <dgm:spPr/>
      <dgm:t>
        <a:bodyPr/>
        <a:lstStyle/>
        <a:p>
          <a:endParaRPr lang="en-CA"/>
        </a:p>
      </dgm:t>
    </dgm:pt>
    <dgm:pt modelId="{14EBBA9E-5CAE-49E3-8652-6FA82A613D4B}" type="parTrans" cxnId="{EEEAF6B2-F45D-4D4D-BDF2-DA63681329D9}">
      <dgm:prSet/>
      <dgm:spPr/>
      <dgm:t>
        <a:bodyPr/>
        <a:lstStyle/>
        <a:p>
          <a:endParaRPr lang="en-CA"/>
        </a:p>
      </dgm:t>
    </dgm:pt>
    <dgm:pt modelId="{5FAAA1C3-E161-46B6-9DD0-F649A4BEE521}">
      <dgm:prSet/>
      <dgm:spPr/>
      <dgm:t>
        <a:bodyPr/>
        <a:lstStyle/>
        <a:p>
          <a:r>
            <a:rPr lang="en-CA" dirty="0"/>
            <a:t>Parse HTML Content</a:t>
          </a:r>
        </a:p>
      </dgm:t>
    </dgm:pt>
    <dgm:pt modelId="{4C2F4528-C811-4A3F-855A-5DDD8A90484A}" type="sibTrans" cxnId="{DE56B8EA-6E2A-4863-8588-00B5BAC4CF3A}">
      <dgm:prSet/>
      <dgm:spPr/>
      <dgm:t>
        <a:bodyPr/>
        <a:lstStyle/>
        <a:p>
          <a:endParaRPr lang="en-CA"/>
        </a:p>
      </dgm:t>
    </dgm:pt>
    <dgm:pt modelId="{2B07D378-4FEE-4532-BD19-0983C838E53F}" type="parTrans" cxnId="{DE56B8EA-6E2A-4863-8588-00B5BAC4CF3A}">
      <dgm:prSet/>
      <dgm:spPr/>
      <dgm:t>
        <a:bodyPr/>
        <a:lstStyle/>
        <a:p>
          <a:endParaRPr lang="en-CA"/>
        </a:p>
      </dgm:t>
    </dgm:pt>
    <dgm:pt modelId="{E6B7703F-DDC2-4B13-AF50-90A27C63CAE1}">
      <dgm:prSet/>
      <dgm:spPr/>
      <dgm:t>
        <a:bodyPr/>
        <a:lstStyle/>
        <a:p>
          <a:r>
            <a:rPr lang="en-CA" dirty="0"/>
            <a:t>Locate all tables</a:t>
          </a:r>
        </a:p>
      </dgm:t>
    </dgm:pt>
    <dgm:pt modelId="{411C5D01-D7F4-4B29-B3E0-459B20442023}" type="sibTrans" cxnId="{4551B6B6-1E4C-4EBC-B8CD-F5335C28C265}">
      <dgm:prSet/>
      <dgm:spPr/>
      <dgm:t>
        <a:bodyPr/>
        <a:lstStyle/>
        <a:p>
          <a:endParaRPr lang="en-CA"/>
        </a:p>
      </dgm:t>
    </dgm:pt>
    <dgm:pt modelId="{6E4C6070-6167-44F4-A2D3-D2128BC2F676}" type="parTrans" cxnId="{4551B6B6-1E4C-4EBC-B8CD-F5335C28C265}">
      <dgm:prSet/>
      <dgm:spPr/>
      <dgm:t>
        <a:bodyPr/>
        <a:lstStyle/>
        <a:p>
          <a:endParaRPr lang="en-CA"/>
        </a:p>
      </dgm:t>
    </dgm:pt>
    <dgm:pt modelId="{78B68EFE-652A-4346-A20C-0E5641675597}">
      <dgm:prSet/>
      <dgm:spPr/>
      <dgm:t>
        <a:bodyPr/>
        <a:lstStyle/>
        <a:p>
          <a:r>
            <a:rPr lang="en-CA" dirty="0"/>
            <a:t>Extract column headers</a:t>
          </a:r>
        </a:p>
      </dgm:t>
    </dgm:pt>
    <dgm:pt modelId="{93E65547-CDFA-48DC-99A8-FAD3BED35677}" type="sibTrans" cxnId="{3A8F72EA-7DB1-49A7-82C9-4397F872FEB4}">
      <dgm:prSet/>
      <dgm:spPr/>
      <dgm:t>
        <a:bodyPr/>
        <a:lstStyle/>
        <a:p>
          <a:endParaRPr lang="en-CA"/>
        </a:p>
      </dgm:t>
    </dgm:pt>
    <dgm:pt modelId="{D2259C5F-A16C-4BE0-9760-17110B0246CC}" type="parTrans" cxnId="{3A8F72EA-7DB1-49A7-82C9-4397F872FEB4}">
      <dgm:prSet/>
      <dgm:spPr/>
      <dgm:t>
        <a:bodyPr/>
        <a:lstStyle/>
        <a:p>
          <a:endParaRPr lang="en-CA"/>
        </a:p>
      </dgm:t>
    </dgm:pt>
    <dgm:pt modelId="{136EFEA1-44A2-4450-BF4F-A912F6EA64A0}">
      <dgm:prSet/>
      <dgm:spPr/>
      <dgm:t>
        <a:bodyPr/>
        <a:lstStyle/>
        <a:p>
          <a:r>
            <a:rPr lang="en-CA" dirty="0"/>
            <a:t>Iterate through table rows</a:t>
          </a:r>
        </a:p>
      </dgm:t>
    </dgm:pt>
    <dgm:pt modelId="{37314C97-8281-43DF-B0BB-844462C617E5}" type="sibTrans" cxnId="{0788556F-3D13-43BA-BA59-322A2596F236}">
      <dgm:prSet/>
      <dgm:spPr/>
      <dgm:t>
        <a:bodyPr/>
        <a:lstStyle/>
        <a:p>
          <a:endParaRPr lang="en-CA"/>
        </a:p>
      </dgm:t>
    </dgm:pt>
    <dgm:pt modelId="{D764029D-C7AF-40FC-9AA4-83E5C2D42574}" type="parTrans" cxnId="{0788556F-3D13-43BA-BA59-322A2596F236}">
      <dgm:prSet/>
      <dgm:spPr/>
      <dgm:t>
        <a:bodyPr/>
        <a:lstStyle/>
        <a:p>
          <a:endParaRPr lang="en-CA"/>
        </a:p>
      </dgm:t>
    </dgm:pt>
    <dgm:pt modelId="{A3C4A4AC-AB4F-463A-B1EB-F53B03BA4FD4}">
      <dgm:prSet/>
      <dgm:spPr/>
      <dgm:t>
        <a:bodyPr/>
        <a:lstStyle/>
        <a:p>
          <a:r>
            <a:rPr lang="en-CA" dirty="0"/>
            <a:t>Extract and clean data</a:t>
          </a:r>
        </a:p>
      </dgm:t>
    </dgm:pt>
    <dgm:pt modelId="{D14ADE67-C55F-4EB8-BD07-33C104D7965B}" type="sibTrans" cxnId="{FEF928E1-C7FD-475F-806F-A973B80C3189}">
      <dgm:prSet/>
      <dgm:spPr/>
      <dgm:t>
        <a:bodyPr/>
        <a:lstStyle/>
        <a:p>
          <a:endParaRPr lang="en-CA"/>
        </a:p>
      </dgm:t>
    </dgm:pt>
    <dgm:pt modelId="{398FB41F-68CD-4C9F-A3F0-959373C269FE}" type="parTrans" cxnId="{FEF928E1-C7FD-475F-806F-A973B80C3189}">
      <dgm:prSet/>
      <dgm:spPr/>
      <dgm:t>
        <a:bodyPr/>
        <a:lstStyle/>
        <a:p>
          <a:endParaRPr lang="en-CA"/>
        </a:p>
      </dgm:t>
    </dgm:pt>
    <dgm:pt modelId="{20E09CE8-D3E6-42EB-948C-B47F6C409E5E}">
      <dgm:prSet/>
      <dgm:spPr/>
      <dgm:t>
        <a:bodyPr/>
        <a:lstStyle/>
        <a:p>
          <a:r>
            <a:rPr lang="en-CA" dirty="0"/>
            <a:t>Append data to dictionary</a:t>
          </a:r>
        </a:p>
      </dgm:t>
    </dgm:pt>
    <dgm:pt modelId="{323D6102-5E8D-4F83-80F8-AD6E947A4FEE}" type="sibTrans" cxnId="{EB85272A-6DB5-4AA7-BC6B-C2407234AAE6}">
      <dgm:prSet/>
      <dgm:spPr/>
      <dgm:t>
        <a:bodyPr/>
        <a:lstStyle/>
        <a:p>
          <a:endParaRPr lang="en-CA"/>
        </a:p>
      </dgm:t>
    </dgm:pt>
    <dgm:pt modelId="{D99A5338-AE82-4058-9672-D50E3E7B74A4}" type="parTrans" cxnId="{EB85272A-6DB5-4AA7-BC6B-C2407234AAE6}">
      <dgm:prSet/>
      <dgm:spPr/>
      <dgm:t>
        <a:bodyPr/>
        <a:lstStyle/>
        <a:p>
          <a:endParaRPr lang="en-CA"/>
        </a:p>
      </dgm:t>
    </dgm:pt>
    <dgm:pt modelId="{CF18FD3B-5E6C-4A51-85C8-E595033CF162}">
      <dgm:prSet/>
      <dgm:spPr/>
      <dgm:t>
        <a:bodyPr/>
        <a:lstStyle/>
        <a:p>
          <a:r>
            <a:rPr lang="en-CA" dirty="0"/>
            <a:t>Convert dictionary to </a:t>
          </a:r>
          <a:r>
            <a:rPr lang="en-CA" dirty="0" err="1"/>
            <a:t>DataFrame</a:t>
          </a:r>
          <a:endParaRPr lang="en-CA" dirty="0"/>
        </a:p>
      </dgm:t>
    </dgm:pt>
    <dgm:pt modelId="{B9CF0E97-1D30-4B76-9D18-5698032FDFD8}" type="sibTrans" cxnId="{9B11C77B-1837-4006-BF34-92E27BA7DFF1}">
      <dgm:prSet/>
      <dgm:spPr/>
      <dgm:t>
        <a:bodyPr/>
        <a:lstStyle/>
        <a:p>
          <a:endParaRPr lang="en-CA"/>
        </a:p>
      </dgm:t>
    </dgm:pt>
    <dgm:pt modelId="{A23819E2-1C77-4A04-B189-2573F1A1B4EE}" type="parTrans" cxnId="{9B11C77B-1837-4006-BF34-92E27BA7DFF1}">
      <dgm:prSet/>
      <dgm:spPr/>
      <dgm:t>
        <a:bodyPr/>
        <a:lstStyle/>
        <a:p>
          <a:endParaRPr lang="en-CA"/>
        </a:p>
      </dgm:t>
    </dgm:pt>
    <dgm:pt modelId="{E51320B1-0823-4FD5-A20F-0F702B4ABE35}">
      <dgm:prSet/>
      <dgm:spPr/>
      <dgm:t>
        <a:bodyPr/>
        <a:lstStyle/>
        <a:p>
          <a:r>
            <a:rPr lang="en-CA" dirty="0"/>
            <a:t>Export to CSV</a:t>
          </a:r>
        </a:p>
      </dgm:t>
    </dgm:pt>
    <dgm:pt modelId="{D282ADBA-E860-4BB1-9D42-4218F2FA7E75}" type="sibTrans" cxnId="{CA8B3813-BA2E-4835-BC5E-BD8E780F53FB}">
      <dgm:prSet/>
      <dgm:spPr/>
      <dgm:t>
        <a:bodyPr/>
        <a:lstStyle/>
        <a:p>
          <a:endParaRPr lang="en-CA"/>
        </a:p>
      </dgm:t>
    </dgm:pt>
    <dgm:pt modelId="{E8A4DDC5-19AA-4237-BEA0-1D181FE002AC}" type="parTrans" cxnId="{CA8B3813-BA2E-4835-BC5E-BD8E780F53FB}">
      <dgm:prSet/>
      <dgm:spPr/>
      <dgm:t>
        <a:bodyPr/>
        <a:lstStyle/>
        <a:p>
          <a:endParaRPr lang="en-CA"/>
        </a:p>
      </dgm:t>
    </dgm:pt>
    <dgm:pt modelId="{9CFB4DF8-2327-4878-9AA3-2EDD2787FAE5}" type="pres">
      <dgm:prSet presAssocID="{8A5F8BBA-B946-44B4-ACC2-523E4B59BD6F}" presName="linearFlow" presStyleCnt="0">
        <dgm:presLayoutVars>
          <dgm:resizeHandles val="exact"/>
        </dgm:presLayoutVars>
      </dgm:prSet>
      <dgm:spPr/>
    </dgm:pt>
    <dgm:pt modelId="{F81775D5-DFB9-48B7-BFF5-C8C221770D13}" type="pres">
      <dgm:prSet presAssocID="{BFE5187F-D350-4028-B73B-609B73C7350B}" presName="node" presStyleLbl="node1" presStyleIdx="0" presStyleCnt="9">
        <dgm:presLayoutVars>
          <dgm:bulletEnabled val="1"/>
        </dgm:presLayoutVars>
      </dgm:prSet>
      <dgm:spPr/>
    </dgm:pt>
    <dgm:pt modelId="{E029E5B3-C79A-42AC-B594-E03A3C775450}" type="pres">
      <dgm:prSet presAssocID="{A9AECC00-B817-415D-B1E2-36784AF5EE00}" presName="sibTrans" presStyleLbl="sibTrans2D1" presStyleIdx="0" presStyleCnt="8"/>
      <dgm:spPr/>
    </dgm:pt>
    <dgm:pt modelId="{1DDB7FB6-8B92-4EB3-B3EA-42654A35656D}" type="pres">
      <dgm:prSet presAssocID="{A9AECC00-B817-415D-B1E2-36784AF5EE00}" presName="connectorText" presStyleLbl="sibTrans2D1" presStyleIdx="0" presStyleCnt="8"/>
      <dgm:spPr/>
    </dgm:pt>
    <dgm:pt modelId="{90F755A9-5088-4A0E-BFFA-A3C5A4ADBCF8}" type="pres">
      <dgm:prSet presAssocID="{5FAAA1C3-E161-46B6-9DD0-F649A4BEE521}" presName="node" presStyleLbl="node1" presStyleIdx="1" presStyleCnt="9">
        <dgm:presLayoutVars>
          <dgm:bulletEnabled val="1"/>
        </dgm:presLayoutVars>
      </dgm:prSet>
      <dgm:spPr/>
    </dgm:pt>
    <dgm:pt modelId="{1469CCC3-946B-49B1-98AC-07293689EBB7}" type="pres">
      <dgm:prSet presAssocID="{4C2F4528-C811-4A3F-855A-5DDD8A90484A}" presName="sibTrans" presStyleLbl="sibTrans2D1" presStyleIdx="1" presStyleCnt="8"/>
      <dgm:spPr/>
    </dgm:pt>
    <dgm:pt modelId="{92DA3905-927A-40B2-8E74-06698DF3B3F3}" type="pres">
      <dgm:prSet presAssocID="{4C2F4528-C811-4A3F-855A-5DDD8A90484A}" presName="connectorText" presStyleLbl="sibTrans2D1" presStyleIdx="1" presStyleCnt="8"/>
      <dgm:spPr/>
    </dgm:pt>
    <dgm:pt modelId="{567EAD4B-D0B5-41B6-B8F2-C980E0B5B035}" type="pres">
      <dgm:prSet presAssocID="{E6B7703F-DDC2-4B13-AF50-90A27C63CAE1}" presName="node" presStyleLbl="node1" presStyleIdx="2" presStyleCnt="9">
        <dgm:presLayoutVars>
          <dgm:bulletEnabled val="1"/>
        </dgm:presLayoutVars>
      </dgm:prSet>
      <dgm:spPr/>
    </dgm:pt>
    <dgm:pt modelId="{8A83EDD5-58C9-45DE-A85F-9F3E1C703B55}" type="pres">
      <dgm:prSet presAssocID="{411C5D01-D7F4-4B29-B3E0-459B20442023}" presName="sibTrans" presStyleLbl="sibTrans2D1" presStyleIdx="2" presStyleCnt="8"/>
      <dgm:spPr/>
    </dgm:pt>
    <dgm:pt modelId="{6CF887AD-BC86-4163-8998-2247E20C2024}" type="pres">
      <dgm:prSet presAssocID="{411C5D01-D7F4-4B29-B3E0-459B20442023}" presName="connectorText" presStyleLbl="sibTrans2D1" presStyleIdx="2" presStyleCnt="8"/>
      <dgm:spPr/>
    </dgm:pt>
    <dgm:pt modelId="{BED1349E-9894-4599-A659-9B4108A9D8BC}" type="pres">
      <dgm:prSet presAssocID="{78B68EFE-652A-4346-A20C-0E5641675597}" presName="node" presStyleLbl="node1" presStyleIdx="3" presStyleCnt="9">
        <dgm:presLayoutVars>
          <dgm:bulletEnabled val="1"/>
        </dgm:presLayoutVars>
      </dgm:prSet>
      <dgm:spPr/>
    </dgm:pt>
    <dgm:pt modelId="{EE517882-CDCA-4E31-B7D6-D1B6997BD8EB}" type="pres">
      <dgm:prSet presAssocID="{93E65547-CDFA-48DC-99A8-FAD3BED35677}" presName="sibTrans" presStyleLbl="sibTrans2D1" presStyleIdx="3" presStyleCnt="8"/>
      <dgm:spPr/>
    </dgm:pt>
    <dgm:pt modelId="{698B8ED9-CE62-4F5F-A3BE-9641FE25B385}" type="pres">
      <dgm:prSet presAssocID="{93E65547-CDFA-48DC-99A8-FAD3BED35677}" presName="connectorText" presStyleLbl="sibTrans2D1" presStyleIdx="3" presStyleCnt="8"/>
      <dgm:spPr/>
    </dgm:pt>
    <dgm:pt modelId="{2988EC42-9658-44EA-9CFE-25D3CBA5363F}" type="pres">
      <dgm:prSet presAssocID="{136EFEA1-44A2-4450-BF4F-A912F6EA64A0}" presName="node" presStyleLbl="node1" presStyleIdx="4" presStyleCnt="9">
        <dgm:presLayoutVars>
          <dgm:bulletEnabled val="1"/>
        </dgm:presLayoutVars>
      </dgm:prSet>
      <dgm:spPr/>
    </dgm:pt>
    <dgm:pt modelId="{9ABEDFBC-6051-4426-ADFF-AB2923EDC219}" type="pres">
      <dgm:prSet presAssocID="{37314C97-8281-43DF-B0BB-844462C617E5}" presName="sibTrans" presStyleLbl="sibTrans2D1" presStyleIdx="4" presStyleCnt="8"/>
      <dgm:spPr/>
    </dgm:pt>
    <dgm:pt modelId="{BFA9C90F-7E9B-4FB9-BEE7-E76A0EEED932}" type="pres">
      <dgm:prSet presAssocID="{37314C97-8281-43DF-B0BB-844462C617E5}" presName="connectorText" presStyleLbl="sibTrans2D1" presStyleIdx="4" presStyleCnt="8"/>
      <dgm:spPr/>
    </dgm:pt>
    <dgm:pt modelId="{2A7F55ED-E64C-46EC-A4B0-72733D3A1D15}" type="pres">
      <dgm:prSet presAssocID="{A3C4A4AC-AB4F-463A-B1EB-F53B03BA4FD4}" presName="node" presStyleLbl="node1" presStyleIdx="5" presStyleCnt="9">
        <dgm:presLayoutVars>
          <dgm:bulletEnabled val="1"/>
        </dgm:presLayoutVars>
      </dgm:prSet>
      <dgm:spPr/>
    </dgm:pt>
    <dgm:pt modelId="{93E13E58-A7CF-4120-8AE3-9579E572D1CF}" type="pres">
      <dgm:prSet presAssocID="{D14ADE67-C55F-4EB8-BD07-33C104D7965B}" presName="sibTrans" presStyleLbl="sibTrans2D1" presStyleIdx="5" presStyleCnt="8"/>
      <dgm:spPr/>
    </dgm:pt>
    <dgm:pt modelId="{9617630E-E68A-44D5-803A-95CD218C2528}" type="pres">
      <dgm:prSet presAssocID="{D14ADE67-C55F-4EB8-BD07-33C104D7965B}" presName="connectorText" presStyleLbl="sibTrans2D1" presStyleIdx="5" presStyleCnt="8"/>
      <dgm:spPr/>
    </dgm:pt>
    <dgm:pt modelId="{32357F23-E54E-4B27-8839-CEC7BB4B98F9}" type="pres">
      <dgm:prSet presAssocID="{20E09CE8-D3E6-42EB-948C-B47F6C409E5E}" presName="node" presStyleLbl="node1" presStyleIdx="6" presStyleCnt="9">
        <dgm:presLayoutVars>
          <dgm:bulletEnabled val="1"/>
        </dgm:presLayoutVars>
      </dgm:prSet>
      <dgm:spPr/>
    </dgm:pt>
    <dgm:pt modelId="{8961877F-9C22-4857-9ECC-2DB8AA9E5F96}" type="pres">
      <dgm:prSet presAssocID="{323D6102-5E8D-4F83-80F8-AD6E947A4FEE}" presName="sibTrans" presStyleLbl="sibTrans2D1" presStyleIdx="6" presStyleCnt="8"/>
      <dgm:spPr/>
    </dgm:pt>
    <dgm:pt modelId="{0CE1C01F-9ABC-4271-B4BF-52769BF35BFD}" type="pres">
      <dgm:prSet presAssocID="{323D6102-5E8D-4F83-80F8-AD6E947A4FEE}" presName="connectorText" presStyleLbl="sibTrans2D1" presStyleIdx="6" presStyleCnt="8"/>
      <dgm:spPr/>
    </dgm:pt>
    <dgm:pt modelId="{C2CFCD55-FC96-4655-957E-CF7FCC62DBFA}" type="pres">
      <dgm:prSet presAssocID="{CF18FD3B-5E6C-4A51-85C8-E595033CF162}" presName="node" presStyleLbl="node1" presStyleIdx="7" presStyleCnt="9">
        <dgm:presLayoutVars>
          <dgm:bulletEnabled val="1"/>
        </dgm:presLayoutVars>
      </dgm:prSet>
      <dgm:spPr/>
    </dgm:pt>
    <dgm:pt modelId="{5741DF98-20BD-4753-B6D4-E4ADE382176F}" type="pres">
      <dgm:prSet presAssocID="{B9CF0E97-1D30-4B76-9D18-5698032FDFD8}" presName="sibTrans" presStyleLbl="sibTrans2D1" presStyleIdx="7" presStyleCnt="8"/>
      <dgm:spPr/>
    </dgm:pt>
    <dgm:pt modelId="{F44FFEFD-6E1A-4C0F-AB89-4654F1D926FA}" type="pres">
      <dgm:prSet presAssocID="{B9CF0E97-1D30-4B76-9D18-5698032FDFD8}" presName="connectorText" presStyleLbl="sibTrans2D1" presStyleIdx="7" presStyleCnt="8"/>
      <dgm:spPr/>
    </dgm:pt>
    <dgm:pt modelId="{FC335188-6021-4AC1-A7CA-5FE52FBC1965}" type="pres">
      <dgm:prSet presAssocID="{E51320B1-0823-4FD5-A20F-0F702B4ABE35}" presName="node" presStyleLbl="node1" presStyleIdx="8" presStyleCnt="9">
        <dgm:presLayoutVars>
          <dgm:bulletEnabled val="1"/>
        </dgm:presLayoutVars>
      </dgm:prSet>
      <dgm:spPr/>
    </dgm:pt>
  </dgm:ptLst>
  <dgm:cxnLst>
    <dgm:cxn modelId="{7ABE6D11-91C1-4DC6-8855-827B5DD941E0}" type="presOf" srcId="{8A5F8BBA-B946-44B4-ACC2-523E4B59BD6F}" destId="{9CFB4DF8-2327-4878-9AA3-2EDD2787FAE5}" srcOrd="0" destOrd="0" presId="urn:microsoft.com/office/officeart/2005/8/layout/process2"/>
    <dgm:cxn modelId="{C1B48511-C214-4913-88CC-59E2121F198D}" type="presOf" srcId="{37314C97-8281-43DF-B0BB-844462C617E5}" destId="{9ABEDFBC-6051-4426-ADFF-AB2923EDC219}" srcOrd="0" destOrd="0" presId="urn:microsoft.com/office/officeart/2005/8/layout/process2"/>
    <dgm:cxn modelId="{CA8B3813-BA2E-4835-BC5E-BD8E780F53FB}" srcId="{8A5F8BBA-B946-44B4-ACC2-523E4B59BD6F}" destId="{E51320B1-0823-4FD5-A20F-0F702B4ABE35}" srcOrd="8" destOrd="0" parTransId="{E8A4DDC5-19AA-4237-BEA0-1D181FE002AC}" sibTransId="{D282ADBA-E860-4BB1-9D42-4218F2FA7E75}"/>
    <dgm:cxn modelId="{9BA55C25-8A11-4319-B8B4-30EC9B660878}" type="presOf" srcId="{323D6102-5E8D-4F83-80F8-AD6E947A4FEE}" destId="{0CE1C01F-9ABC-4271-B4BF-52769BF35BFD}" srcOrd="1" destOrd="0" presId="urn:microsoft.com/office/officeart/2005/8/layout/process2"/>
    <dgm:cxn modelId="{EB85272A-6DB5-4AA7-BC6B-C2407234AAE6}" srcId="{8A5F8BBA-B946-44B4-ACC2-523E4B59BD6F}" destId="{20E09CE8-D3E6-42EB-948C-B47F6C409E5E}" srcOrd="6" destOrd="0" parTransId="{D99A5338-AE82-4058-9672-D50E3E7B74A4}" sibTransId="{323D6102-5E8D-4F83-80F8-AD6E947A4FEE}"/>
    <dgm:cxn modelId="{C014592A-0CBC-470A-B811-557458AE94F6}" type="presOf" srcId="{4C2F4528-C811-4A3F-855A-5DDD8A90484A}" destId="{92DA3905-927A-40B2-8E74-06698DF3B3F3}" srcOrd="1" destOrd="0" presId="urn:microsoft.com/office/officeart/2005/8/layout/process2"/>
    <dgm:cxn modelId="{A977C62E-82D1-493E-8FA9-60E1CAD0CF48}" type="presOf" srcId="{411C5D01-D7F4-4B29-B3E0-459B20442023}" destId="{6CF887AD-BC86-4163-8998-2247E20C2024}" srcOrd="1" destOrd="0" presId="urn:microsoft.com/office/officeart/2005/8/layout/process2"/>
    <dgm:cxn modelId="{0866FB40-7ACC-4198-96A8-FB2EEE899F26}" type="presOf" srcId="{E6B7703F-DDC2-4B13-AF50-90A27C63CAE1}" destId="{567EAD4B-D0B5-41B6-B8F2-C980E0B5B035}" srcOrd="0" destOrd="0" presId="urn:microsoft.com/office/officeart/2005/8/layout/process2"/>
    <dgm:cxn modelId="{1981295D-8058-4924-BFAD-7DC27C61DE24}" type="presOf" srcId="{E51320B1-0823-4FD5-A20F-0F702B4ABE35}" destId="{FC335188-6021-4AC1-A7CA-5FE52FBC1965}" srcOrd="0" destOrd="0" presId="urn:microsoft.com/office/officeart/2005/8/layout/process2"/>
    <dgm:cxn modelId="{E29E615F-6136-437C-B132-CEC9B5244508}" type="presOf" srcId="{B9CF0E97-1D30-4B76-9D18-5698032FDFD8}" destId="{F44FFEFD-6E1A-4C0F-AB89-4654F1D926FA}" srcOrd="1" destOrd="0" presId="urn:microsoft.com/office/officeart/2005/8/layout/process2"/>
    <dgm:cxn modelId="{C8C08767-CBCA-4CDF-BA38-09FDBFCB4593}" type="presOf" srcId="{323D6102-5E8D-4F83-80F8-AD6E947A4FEE}" destId="{8961877F-9C22-4857-9ECC-2DB8AA9E5F96}" srcOrd="0" destOrd="0" presId="urn:microsoft.com/office/officeart/2005/8/layout/process2"/>
    <dgm:cxn modelId="{0788556F-3D13-43BA-BA59-322A2596F236}" srcId="{8A5F8BBA-B946-44B4-ACC2-523E4B59BD6F}" destId="{136EFEA1-44A2-4450-BF4F-A912F6EA64A0}" srcOrd="4" destOrd="0" parTransId="{D764029D-C7AF-40FC-9AA4-83E5C2D42574}" sibTransId="{37314C97-8281-43DF-B0BB-844462C617E5}"/>
    <dgm:cxn modelId="{A1710171-6B07-4318-B344-F4CAF752939D}" type="presOf" srcId="{20E09CE8-D3E6-42EB-948C-B47F6C409E5E}" destId="{32357F23-E54E-4B27-8839-CEC7BB4B98F9}" srcOrd="0" destOrd="0" presId="urn:microsoft.com/office/officeart/2005/8/layout/process2"/>
    <dgm:cxn modelId="{864C9555-9258-4787-9193-8B2B9A060EF9}" type="presOf" srcId="{A9AECC00-B817-415D-B1E2-36784AF5EE00}" destId="{1DDB7FB6-8B92-4EB3-B3EA-42654A35656D}" srcOrd="1" destOrd="0" presId="urn:microsoft.com/office/officeart/2005/8/layout/process2"/>
    <dgm:cxn modelId="{2526C877-BF05-4D62-AF99-839DE1481F10}" type="presOf" srcId="{411C5D01-D7F4-4B29-B3E0-459B20442023}" destId="{8A83EDD5-58C9-45DE-A85F-9F3E1C703B55}" srcOrd="0" destOrd="0" presId="urn:microsoft.com/office/officeart/2005/8/layout/process2"/>
    <dgm:cxn modelId="{0F212659-18BD-44F7-AA2E-C0DA9CE25EC2}" type="presOf" srcId="{5FAAA1C3-E161-46B6-9DD0-F649A4BEE521}" destId="{90F755A9-5088-4A0E-BFFA-A3C5A4ADBCF8}" srcOrd="0" destOrd="0" presId="urn:microsoft.com/office/officeart/2005/8/layout/process2"/>
    <dgm:cxn modelId="{9B11C77B-1837-4006-BF34-92E27BA7DFF1}" srcId="{8A5F8BBA-B946-44B4-ACC2-523E4B59BD6F}" destId="{CF18FD3B-5E6C-4A51-85C8-E595033CF162}" srcOrd="7" destOrd="0" parTransId="{A23819E2-1C77-4A04-B189-2573F1A1B4EE}" sibTransId="{B9CF0E97-1D30-4B76-9D18-5698032FDFD8}"/>
    <dgm:cxn modelId="{E60E5481-F189-4436-98EC-76282FFA1119}" type="presOf" srcId="{78B68EFE-652A-4346-A20C-0E5641675597}" destId="{BED1349E-9894-4599-A659-9B4108A9D8BC}" srcOrd="0" destOrd="0" presId="urn:microsoft.com/office/officeart/2005/8/layout/process2"/>
    <dgm:cxn modelId="{5C060282-21D5-4E6C-B35B-D98AE91DBA7B}" type="presOf" srcId="{A9AECC00-B817-415D-B1E2-36784AF5EE00}" destId="{E029E5B3-C79A-42AC-B594-E03A3C775450}" srcOrd="0" destOrd="0" presId="urn:microsoft.com/office/officeart/2005/8/layout/process2"/>
    <dgm:cxn modelId="{91A1688B-FA88-4739-B33E-7F32C21507FF}" type="presOf" srcId="{BFE5187F-D350-4028-B73B-609B73C7350B}" destId="{F81775D5-DFB9-48B7-BFF5-C8C221770D13}" srcOrd="0" destOrd="0" presId="urn:microsoft.com/office/officeart/2005/8/layout/process2"/>
    <dgm:cxn modelId="{F9DB5991-D564-470B-9D2B-80EF2683210F}" type="presOf" srcId="{93E65547-CDFA-48DC-99A8-FAD3BED35677}" destId="{698B8ED9-CE62-4F5F-A3BE-9641FE25B385}" srcOrd="1" destOrd="0" presId="urn:microsoft.com/office/officeart/2005/8/layout/process2"/>
    <dgm:cxn modelId="{677893A1-606E-4DD8-85E0-74ABD6E3ECBF}" type="presOf" srcId="{A3C4A4AC-AB4F-463A-B1EB-F53B03BA4FD4}" destId="{2A7F55ED-E64C-46EC-A4B0-72733D3A1D15}" srcOrd="0" destOrd="0" presId="urn:microsoft.com/office/officeart/2005/8/layout/process2"/>
    <dgm:cxn modelId="{BF1CEAA3-1494-4DBB-BB09-FC5C9F21A16D}" type="presOf" srcId="{37314C97-8281-43DF-B0BB-844462C617E5}" destId="{BFA9C90F-7E9B-4FB9-BEE7-E76A0EEED932}" srcOrd="1" destOrd="0" presId="urn:microsoft.com/office/officeart/2005/8/layout/process2"/>
    <dgm:cxn modelId="{EEEAF6B2-F45D-4D4D-BDF2-DA63681329D9}" srcId="{8A5F8BBA-B946-44B4-ACC2-523E4B59BD6F}" destId="{BFE5187F-D350-4028-B73B-609B73C7350B}" srcOrd="0" destOrd="0" parTransId="{14EBBA9E-5CAE-49E3-8652-6FA82A613D4B}" sibTransId="{A9AECC00-B817-415D-B1E2-36784AF5EE00}"/>
    <dgm:cxn modelId="{4551B6B6-1E4C-4EBC-B8CD-F5335C28C265}" srcId="{8A5F8BBA-B946-44B4-ACC2-523E4B59BD6F}" destId="{E6B7703F-DDC2-4B13-AF50-90A27C63CAE1}" srcOrd="2" destOrd="0" parTransId="{6E4C6070-6167-44F4-A2D3-D2128BC2F676}" sibTransId="{411C5D01-D7F4-4B29-B3E0-459B20442023}"/>
    <dgm:cxn modelId="{175520CA-CFF4-44A2-82CF-7ADC1D321C57}" type="presOf" srcId="{4C2F4528-C811-4A3F-855A-5DDD8A90484A}" destId="{1469CCC3-946B-49B1-98AC-07293689EBB7}" srcOrd="0" destOrd="0" presId="urn:microsoft.com/office/officeart/2005/8/layout/process2"/>
    <dgm:cxn modelId="{884B57D7-7C6F-4F5C-AB7D-76159D05A7A1}" type="presOf" srcId="{136EFEA1-44A2-4450-BF4F-A912F6EA64A0}" destId="{2988EC42-9658-44EA-9CFE-25D3CBA5363F}" srcOrd="0" destOrd="0" presId="urn:microsoft.com/office/officeart/2005/8/layout/process2"/>
    <dgm:cxn modelId="{A53F8FDD-737B-4099-B855-0291709B6284}" type="presOf" srcId="{CF18FD3B-5E6C-4A51-85C8-E595033CF162}" destId="{C2CFCD55-FC96-4655-957E-CF7FCC62DBFA}" srcOrd="0" destOrd="0" presId="urn:microsoft.com/office/officeart/2005/8/layout/process2"/>
    <dgm:cxn modelId="{AE08AEDE-FF4B-4A37-A48B-B7BB368F1262}" type="presOf" srcId="{B9CF0E97-1D30-4B76-9D18-5698032FDFD8}" destId="{5741DF98-20BD-4753-B6D4-E4ADE382176F}" srcOrd="0" destOrd="0" presId="urn:microsoft.com/office/officeart/2005/8/layout/process2"/>
    <dgm:cxn modelId="{364D8CDF-B778-4441-9C8E-9BB38FAC6825}" type="presOf" srcId="{D14ADE67-C55F-4EB8-BD07-33C104D7965B}" destId="{93E13E58-A7CF-4120-8AE3-9579E572D1CF}" srcOrd="0" destOrd="0" presId="urn:microsoft.com/office/officeart/2005/8/layout/process2"/>
    <dgm:cxn modelId="{FEF928E1-C7FD-475F-806F-A973B80C3189}" srcId="{8A5F8BBA-B946-44B4-ACC2-523E4B59BD6F}" destId="{A3C4A4AC-AB4F-463A-B1EB-F53B03BA4FD4}" srcOrd="5" destOrd="0" parTransId="{398FB41F-68CD-4C9F-A3F0-959373C269FE}" sibTransId="{D14ADE67-C55F-4EB8-BD07-33C104D7965B}"/>
    <dgm:cxn modelId="{494899E7-5CB2-4ED1-81F0-4BF3308D1D49}" type="presOf" srcId="{93E65547-CDFA-48DC-99A8-FAD3BED35677}" destId="{EE517882-CDCA-4E31-B7D6-D1B6997BD8EB}" srcOrd="0" destOrd="0" presId="urn:microsoft.com/office/officeart/2005/8/layout/process2"/>
    <dgm:cxn modelId="{3A8F72EA-7DB1-49A7-82C9-4397F872FEB4}" srcId="{8A5F8BBA-B946-44B4-ACC2-523E4B59BD6F}" destId="{78B68EFE-652A-4346-A20C-0E5641675597}" srcOrd="3" destOrd="0" parTransId="{D2259C5F-A16C-4BE0-9760-17110B0246CC}" sibTransId="{93E65547-CDFA-48DC-99A8-FAD3BED35677}"/>
    <dgm:cxn modelId="{DE56B8EA-6E2A-4863-8588-00B5BAC4CF3A}" srcId="{8A5F8BBA-B946-44B4-ACC2-523E4B59BD6F}" destId="{5FAAA1C3-E161-46B6-9DD0-F649A4BEE521}" srcOrd="1" destOrd="0" parTransId="{2B07D378-4FEE-4532-BD19-0983C838E53F}" sibTransId="{4C2F4528-C811-4A3F-855A-5DDD8A90484A}"/>
    <dgm:cxn modelId="{2299B2FC-13CA-4D6E-9B28-70CE7DABD252}" type="presOf" srcId="{D14ADE67-C55F-4EB8-BD07-33C104D7965B}" destId="{9617630E-E68A-44D5-803A-95CD218C2528}" srcOrd="1" destOrd="0" presId="urn:microsoft.com/office/officeart/2005/8/layout/process2"/>
    <dgm:cxn modelId="{1C1FE93C-8A2B-4D5A-AEC5-7AE345065A87}" type="presParOf" srcId="{9CFB4DF8-2327-4878-9AA3-2EDD2787FAE5}" destId="{F81775D5-DFB9-48B7-BFF5-C8C221770D13}" srcOrd="0" destOrd="0" presId="urn:microsoft.com/office/officeart/2005/8/layout/process2"/>
    <dgm:cxn modelId="{A65C8695-B005-40F6-806B-D3BDEA9D3F2A}" type="presParOf" srcId="{9CFB4DF8-2327-4878-9AA3-2EDD2787FAE5}" destId="{E029E5B3-C79A-42AC-B594-E03A3C775450}" srcOrd="1" destOrd="0" presId="urn:microsoft.com/office/officeart/2005/8/layout/process2"/>
    <dgm:cxn modelId="{7ED3CB50-D195-4FFB-AD2A-300030CFB733}" type="presParOf" srcId="{E029E5B3-C79A-42AC-B594-E03A3C775450}" destId="{1DDB7FB6-8B92-4EB3-B3EA-42654A35656D}" srcOrd="0" destOrd="0" presId="urn:microsoft.com/office/officeart/2005/8/layout/process2"/>
    <dgm:cxn modelId="{B4B84E1D-F466-46F3-BFFA-2321AF4064D0}" type="presParOf" srcId="{9CFB4DF8-2327-4878-9AA3-2EDD2787FAE5}" destId="{90F755A9-5088-4A0E-BFFA-A3C5A4ADBCF8}" srcOrd="2" destOrd="0" presId="urn:microsoft.com/office/officeart/2005/8/layout/process2"/>
    <dgm:cxn modelId="{64B36294-9ADA-4C01-A001-F65A097854BF}" type="presParOf" srcId="{9CFB4DF8-2327-4878-9AA3-2EDD2787FAE5}" destId="{1469CCC3-946B-49B1-98AC-07293689EBB7}" srcOrd="3" destOrd="0" presId="urn:microsoft.com/office/officeart/2005/8/layout/process2"/>
    <dgm:cxn modelId="{D78F16F5-C851-4398-ACAA-165150F06938}" type="presParOf" srcId="{1469CCC3-946B-49B1-98AC-07293689EBB7}" destId="{92DA3905-927A-40B2-8E74-06698DF3B3F3}" srcOrd="0" destOrd="0" presId="urn:microsoft.com/office/officeart/2005/8/layout/process2"/>
    <dgm:cxn modelId="{BD7F98E4-2DC1-4466-8264-6F4CCE6E0D9E}" type="presParOf" srcId="{9CFB4DF8-2327-4878-9AA3-2EDD2787FAE5}" destId="{567EAD4B-D0B5-41B6-B8F2-C980E0B5B035}" srcOrd="4" destOrd="0" presId="urn:microsoft.com/office/officeart/2005/8/layout/process2"/>
    <dgm:cxn modelId="{6EE4D19F-3F8F-4AB7-9A9C-463F1A5F1A66}" type="presParOf" srcId="{9CFB4DF8-2327-4878-9AA3-2EDD2787FAE5}" destId="{8A83EDD5-58C9-45DE-A85F-9F3E1C703B55}" srcOrd="5" destOrd="0" presId="urn:microsoft.com/office/officeart/2005/8/layout/process2"/>
    <dgm:cxn modelId="{9BB83A1E-5BC3-47B2-B8EC-C88BB93E819F}" type="presParOf" srcId="{8A83EDD5-58C9-45DE-A85F-9F3E1C703B55}" destId="{6CF887AD-BC86-4163-8998-2247E20C2024}" srcOrd="0" destOrd="0" presId="urn:microsoft.com/office/officeart/2005/8/layout/process2"/>
    <dgm:cxn modelId="{6CC59784-CF84-431A-8663-220C4B3E24FE}" type="presParOf" srcId="{9CFB4DF8-2327-4878-9AA3-2EDD2787FAE5}" destId="{BED1349E-9894-4599-A659-9B4108A9D8BC}" srcOrd="6" destOrd="0" presId="urn:microsoft.com/office/officeart/2005/8/layout/process2"/>
    <dgm:cxn modelId="{FFA6B090-4968-4755-9938-A8C610D15489}" type="presParOf" srcId="{9CFB4DF8-2327-4878-9AA3-2EDD2787FAE5}" destId="{EE517882-CDCA-4E31-B7D6-D1B6997BD8EB}" srcOrd="7" destOrd="0" presId="urn:microsoft.com/office/officeart/2005/8/layout/process2"/>
    <dgm:cxn modelId="{55D0E8AD-0E7E-4710-A9EB-436EA2BA3403}" type="presParOf" srcId="{EE517882-CDCA-4E31-B7D6-D1B6997BD8EB}" destId="{698B8ED9-CE62-4F5F-A3BE-9641FE25B385}" srcOrd="0" destOrd="0" presId="urn:microsoft.com/office/officeart/2005/8/layout/process2"/>
    <dgm:cxn modelId="{B8F4BFA3-6059-4307-9253-1115E074FD92}" type="presParOf" srcId="{9CFB4DF8-2327-4878-9AA3-2EDD2787FAE5}" destId="{2988EC42-9658-44EA-9CFE-25D3CBA5363F}" srcOrd="8" destOrd="0" presId="urn:microsoft.com/office/officeart/2005/8/layout/process2"/>
    <dgm:cxn modelId="{C54B03EB-9AEA-4127-A457-E7463767E994}" type="presParOf" srcId="{9CFB4DF8-2327-4878-9AA3-2EDD2787FAE5}" destId="{9ABEDFBC-6051-4426-ADFF-AB2923EDC219}" srcOrd="9" destOrd="0" presId="urn:microsoft.com/office/officeart/2005/8/layout/process2"/>
    <dgm:cxn modelId="{FBB5CB7B-864F-47D7-84CF-DC434D938EB7}" type="presParOf" srcId="{9ABEDFBC-6051-4426-ADFF-AB2923EDC219}" destId="{BFA9C90F-7E9B-4FB9-BEE7-E76A0EEED932}" srcOrd="0" destOrd="0" presId="urn:microsoft.com/office/officeart/2005/8/layout/process2"/>
    <dgm:cxn modelId="{4C929232-D9D9-4214-BB28-64E291C3DD52}" type="presParOf" srcId="{9CFB4DF8-2327-4878-9AA3-2EDD2787FAE5}" destId="{2A7F55ED-E64C-46EC-A4B0-72733D3A1D15}" srcOrd="10" destOrd="0" presId="urn:microsoft.com/office/officeart/2005/8/layout/process2"/>
    <dgm:cxn modelId="{3C83361F-EC84-41AD-B10A-F297E7B288DF}" type="presParOf" srcId="{9CFB4DF8-2327-4878-9AA3-2EDD2787FAE5}" destId="{93E13E58-A7CF-4120-8AE3-9579E572D1CF}" srcOrd="11" destOrd="0" presId="urn:microsoft.com/office/officeart/2005/8/layout/process2"/>
    <dgm:cxn modelId="{0CC4EC69-DBA2-49F1-9E30-06D0D8FFFEC1}" type="presParOf" srcId="{93E13E58-A7CF-4120-8AE3-9579E572D1CF}" destId="{9617630E-E68A-44D5-803A-95CD218C2528}" srcOrd="0" destOrd="0" presId="urn:microsoft.com/office/officeart/2005/8/layout/process2"/>
    <dgm:cxn modelId="{DD8D9281-8154-44E8-9212-C0C6A8EE8FC8}" type="presParOf" srcId="{9CFB4DF8-2327-4878-9AA3-2EDD2787FAE5}" destId="{32357F23-E54E-4B27-8839-CEC7BB4B98F9}" srcOrd="12" destOrd="0" presId="urn:microsoft.com/office/officeart/2005/8/layout/process2"/>
    <dgm:cxn modelId="{8C10013E-6370-46CE-841A-07B9781B94AA}" type="presParOf" srcId="{9CFB4DF8-2327-4878-9AA3-2EDD2787FAE5}" destId="{8961877F-9C22-4857-9ECC-2DB8AA9E5F96}" srcOrd="13" destOrd="0" presId="urn:microsoft.com/office/officeart/2005/8/layout/process2"/>
    <dgm:cxn modelId="{68000332-4E1A-4A35-85DF-35BB297744B0}" type="presParOf" srcId="{8961877F-9C22-4857-9ECC-2DB8AA9E5F96}" destId="{0CE1C01F-9ABC-4271-B4BF-52769BF35BFD}" srcOrd="0" destOrd="0" presId="urn:microsoft.com/office/officeart/2005/8/layout/process2"/>
    <dgm:cxn modelId="{29E584AA-C6F6-4981-84FD-2A4C7E03457D}" type="presParOf" srcId="{9CFB4DF8-2327-4878-9AA3-2EDD2787FAE5}" destId="{C2CFCD55-FC96-4655-957E-CF7FCC62DBFA}" srcOrd="14" destOrd="0" presId="urn:microsoft.com/office/officeart/2005/8/layout/process2"/>
    <dgm:cxn modelId="{36E32C85-19A3-4992-ACCE-51200E398870}" type="presParOf" srcId="{9CFB4DF8-2327-4878-9AA3-2EDD2787FAE5}" destId="{5741DF98-20BD-4753-B6D4-E4ADE382176F}" srcOrd="15" destOrd="0" presId="urn:microsoft.com/office/officeart/2005/8/layout/process2"/>
    <dgm:cxn modelId="{DD963721-9A11-4037-AEB2-DCD043809CDD}" type="presParOf" srcId="{5741DF98-20BD-4753-B6D4-E4ADE382176F}" destId="{F44FFEFD-6E1A-4C0F-AB89-4654F1D926FA}" srcOrd="0" destOrd="0" presId="urn:microsoft.com/office/officeart/2005/8/layout/process2"/>
    <dgm:cxn modelId="{7D8D43AD-A8CB-4BC9-9757-2B69C74A8B30}" type="presParOf" srcId="{9CFB4DF8-2327-4878-9AA3-2EDD2787FAE5}" destId="{FC335188-6021-4AC1-A7CA-5FE52FBC1965}" srcOrd="1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EEADBA-CEB5-4644-84F9-2A5640ED258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CA"/>
        </a:p>
      </dgm:t>
    </dgm:pt>
    <dgm:pt modelId="{BAD3A047-ECDC-46AE-AA92-FAF24531F1A5}">
      <dgm:prSet phldrT="[Text]"/>
      <dgm:spPr/>
      <dgm:t>
        <a:bodyPr/>
        <a:lstStyle/>
        <a:p>
          <a:r>
            <a:rPr lang="en-CA" dirty="0"/>
            <a:t>Load raw Dataset</a:t>
          </a:r>
        </a:p>
      </dgm:t>
    </dgm:pt>
    <dgm:pt modelId="{BA331EE0-0AE0-4965-8F16-C688C703BE92}" type="parTrans" cxnId="{BD584AC9-FCE7-41CB-953E-1944BFFB2678}">
      <dgm:prSet/>
      <dgm:spPr/>
      <dgm:t>
        <a:bodyPr/>
        <a:lstStyle/>
        <a:p>
          <a:endParaRPr lang="en-CA"/>
        </a:p>
      </dgm:t>
    </dgm:pt>
    <dgm:pt modelId="{0BBB24BC-1B55-4EB4-9223-83376C64DDC8}" type="sibTrans" cxnId="{BD584AC9-FCE7-41CB-953E-1944BFFB2678}">
      <dgm:prSet/>
      <dgm:spPr/>
      <dgm:t>
        <a:bodyPr/>
        <a:lstStyle/>
        <a:p>
          <a:endParaRPr lang="en-CA"/>
        </a:p>
      </dgm:t>
    </dgm:pt>
    <dgm:pt modelId="{744F75C9-B973-4A3C-B4D5-6B2DB62E8C7F}">
      <dgm:prSet phldrT="[Text]"/>
      <dgm:spPr/>
      <dgm:t>
        <a:bodyPr/>
        <a:lstStyle/>
        <a:p>
          <a:r>
            <a:rPr lang="en-CA" dirty="0"/>
            <a:t>Identify missing values and datatypes</a:t>
          </a:r>
        </a:p>
      </dgm:t>
    </dgm:pt>
    <dgm:pt modelId="{AF76E483-49BE-44DC-BE38-D21256DF8D11}" type="parTrans" cxnId="{6C6A20E9-8FED-4CF7-BE33-DCDC42ACBC29}">
      <dgm:prSet/>
      <dgm:spPr/>
      <dgm:t>
        <a:bodyPr/>
        <a:lstStyle/>
        <a:p>
          <a:endParaRPr lang="en-CA"/>
        </a:p>
      </dgm:t>
    </dgm:pt>
    <dgm:pt modelId="{48955DFD-D3C5-49EC-A260-C65BA0832918}" type="sibTrans" cxnId="{6C6A20E9-8FED-4CF7-BE33-DCDC42ACBC29}">
      <dgm:prSet/>
      <dgm:spPr/>
      <dgm:t>
        <a:bodyPr/>
        <a:lstStyle/>
        <a:p>
          <a:endParaRPr lang="en-CA"/>
        </a:p>
      </dgm:t>
    </dgm:pt>
    <dgm:pt modelId="{236A9861-512B-44F1-90A7-C3AAE2EA17BD}">
      <dgm:prSet phldrT="[Text]"/>
      <dgm:spPr/>
      <dgm:t>
        <a:bodyPr/>
        <a:lstStyle/>
        <a:p>
          <a:r>
            <a:rPr lang="en-CA" dirty="0"/>
            <a:t>Count launch site and orbit occurrences</a:t>
          </a:r>
        </a:p>
      </dgm:t>
    </dgm:pt>
    <dgm:pt modelId="{67EFACCA-2827-4EFA-96A5-076727C0EF5B}" type="parTrans" cxnId="{E62FD33A-3736-4497-9309-D3464BE24F1C}">
      <dgm:prSet/>
      <dgm:spPr/>
      <dgm:t>
        <a:bodyPr/>
        <a:lstStyle/>
        <a:p>
          <a:endParaRPr lang="en-CA"/>
        </a:p>
      </dgm:t>
    </dgm:pt>
    <dgm:pt modelId="{6740236B-7F1D-4E7B-A060-AAE64D02F041}" type="sibTrans" cxnId="{E62FD33A-3736-4497-9309-D3464BE24F1C}">
      <dgm:prSet/>
      <dgm:spPr/>
      <dgm:t>
        <a:bodyPr/>
        <a:lstStyle/>
        <a:p>
          <a:endParaRPr lang="en-CA"/>
        </a:p>
      </dgm:t>
    </dgm:pt>
    <dgm:pt modelId="{16B99130-9E85-41B1-9522-E216222357A9}">
      <dgm:prSet phldrT="[Text]"/>
      <dgm:spPr/>
      <dgm:t>
        <a:bodyPr/>
        <a:lstStyle/>
        <a:p>
          <a:r>
            <a:rPr lang="en-CA" dirty="0"/>
            <a:t>Analyze and categorize mission outcomes</a:t>
          </a:r>
        </a:p>
      </dgm:t>
    </dgm:pt>
    <dgm:pt modelId="{5A40BCC1-F5E2-4B6B-A866-9426E30C948F}" type="parTrans" cxnId="{F99D8D9B-0F6B-4466-B20A-882A6A9822FE}">
      <dgm:prSet/>
      <dgm:spPr/>
      <dgm:t>
        <a:bodyPr/>
        <a:lstStyle/>
        <a:p>
          <a:endParaRPr lang="en-CA"/>
        </a:p>
      </dgm:t>
    </dgm:pt>
    <dgm:pt modelId="{20EDB442-665D-4C03-9BBA-63C7845EE343}" type="sibTrans" cxnId="{F99D8D9B-0F6B-4466-B20A-882A6A9822FE}">
      <dgm:prSet/>
      <dgm:spPr/>
      <dgm:t>
        <a:bodyPr/>
        <a:lstStyle/>
        <a:p>
          <a:endParaRPr lang="en-CA"/>
        </a:p>
      </dgm:t>
    </dgm:pt>
    <dgm:pt modelId="{0CDEAE63-1A2D-49B0-92CD-920D3D140FAD}">
      <dgm:prSet phldrT="[Text]"/>
      <dgm:spPr/>
      <dgm:t>
        <a:bodyPr/>
        <a:lstStyle/>
        <a:p>
          <a:r>
            <a:rPr lang="en-CA" dirty="0"/>
            <a:t>Define bad landing outcomes</a:t>
          </a:r>
        </a:p>
      </dgm:t>
    </dgm:pt>
    <dgm:pt modelId="{0734BE0A-F972-4225-B2E4-7FB670EBFEF9}" type="parTrans" cxnId="{3FD5086B-5D41-43AD-BB84-C981ACA54DF8}">
      <dgm:prSet/>
      <dgm:spPr/>
      <dgm:t>
        <a:bodyPr/>
        <a:lstStyle/>
        <a:p>
          <a:endParaRPr lang="en-CA"/>
        </a:p>
      </dgm:t>
    </dgm:pt>
    <dgm:pt modelId="{F1355EB9-ABFA-4DC8-83CC-CE1360AD49DB}" type="sibTrans" cxnId="{3FD5086B-5D41-43AD-BB84-C981ACA54DF8}">
      <dgm:prSet/>
      <dgm:spPr/>
      <dgm:t>
        <a:bodyPr/>
        <a:lstStyle/>
        <a:p>
          <a:endParaRPr lang="en-CA"/>
        </a:p>
      </dgm:t>
    </dgm:pt>
    <dgm:pt modelId="{3DC71112-0FF7-49A7-A719-D2C30C3BA32F}">
      <dgm:prSet phldrT="[Text]"/>
      <dgm:spPr/>
      <dgm:t>
        <a:bodyPr/>
        <a:lstStyle/>
        <a:p>
          <a:r>
            <a:rPr lang="en-CA" dirty="0"/>
            <a:t>Create ‘class’ column</a:t>
          </a:r>
        </a:p>
      </dgm:t>
    </dgm:pt>
    <dgm:pt modelId="{B6A2834C-FA0A-4967-9642-9F78771D0BD5}" type="parTrans" cxnId="{F0F93D24-09AD-42E0-87C0-D9349CB34BC8}">
      <dgm:prSet/>
      <dgm:spPr/>
      <dgm:t>
        <a:bodyPr/>
        <a:lstStyle/>
        <a:p>
          <a:endParaRPr lang="en-CA"/>
        </a:p>
      </dgm:t>
    </dgm:pt>
    <dgm:pt modelId="{EB533279-BC39-4633-B505-EF41A280DCC3}" type="sibTrans" cxnId="{F0F93D24-09AD-42E0-87C0-D9349CB34BC8}">
      <dgm:prSet/>
      <dgm:spPr/>
      <dgm:t>
        <a:bodyPr/>
        <a:lstStyle/>
        <a:p>
          <a:endParaRPr lang="en-CA"/>
        </a:p>
      </dgm:t>
    </dgm:pt>
    <dgm:pt modelId="{2ABDF97D-1FB0-4E3E-BF50-67B7575559A3}">
      <dgm:prSet phldrT="[Text]"/>
      <dgm:spPr/>
      <dgm:t>
        <a:bodyPr/>
        <a:lstStyle/>
        <a:p>
          <a:r>
            <a:rPr lang="en-CA" dirty="0"/>
            <a:t>Add label to dataset for supervised learning</a:t>
          </a:r>
        </a:p>
      </dgm:t>
    </dgm:pt>
    <dgm:pt modelId="{FF559504-5314-49D4-9443-111EEA1106A2}" type="parTrans" cxnId="{3F992716-73CB-41C8-89BF-A2FF9D9DBE34}">
      <dgm:prSet/>
      <dgm:spPr/>
      <dgm:t>
        <a:bodyPr/>
        <a:lstStyle/>
        <a:p>
          <a:endParaRPr lang="en-CA"/>
        </a:p>
      </dgm:t>
    </dgm:pt>
    <dgm:pt modelId="{58C4838A-5239-4C2F-B8D6-0C32A7D6BD33}" type="sibTrans" cxnId="{3F992716-73CB-41C8-89BF-A2FF9D9DBE34}">
      <dgm:prSet/>
      <dgm:spPr/>
      <dgm:t>
        <a:bodyPr/>
        <a:lstStyle/>
        <a:p>
          <a:endParaRPr lang="en-CA"/>
        </a:p>
      </dgm:t>
    </dgm:pt>
    <dgm:pt modelId="{52F6A912-FC32-4538-9DCE-7FC49FBD0F2F}">
      <dgm:prSet phldrT="[Text]"/>
      <dgm:spPr/>
      <dgm:t>
        <a:bodyPr/>
        <a:lstStyle/>
        <a:p>
          <a:r>
            <a:rPr lang="en-CA" dirty="0"/>
            <a:t>Export processed dataset to CSV</a:t>
          </a:r>
        </a:p>
      </dgm:t>
    </dgm:pt>
    <dgm:pt modelId="{29BCEDD4-6C53-469F-AF03-F2B9D789498E}" type="parTrans" cxnId="{3046A525-2DFA-4422-9D0D-7DFB15F0015C}">
      <dgm:prSet/>
      <dgm:spPr/>
      <dgm:t>
        <a:bodyPr/>
        <a:lstStyle/>
        <a:p>
          <a:endParaRPr lang="en-CA"/>
        </a:p>
      </dgm:t>
    </dgm:pt>
    <dgm:pt modelId="{0A5145D0-B4D0-4B57-8B9F-27CCDD9B8977}" type="sibTrans" cxnId="{3046A525-2DFA-4422-9D0D-7DFB15F0015C}">
      <dgm:prSet/>
      <dgm:spPr/>
      <dgm:t>
        <a:bodyPr/>
        <a:lstStyle/>
        <a:p>
          <a:endParaRPr lang="en-CA"/>
        </a:p>
      </dgm:t>
    </dgm:pt>
    <dgm:pt modelId="{0D39A3FE-FBB3-4841-8D28-59190AF7DAE8}" type="pres">
      <dgm:prSet presAssocID="{41EEADBA-CEB5-4644-84F9-2A5640ED2585}" presName="Name0" presStyleCnt="0">
        <dgm:presLayoutVars>
          <dgm:dir/>
          <dgm:resizeHandles/>
        </dgm:presLayoutVars>
      </dgm:prSet>
      <dgm:spPr/>
    </dgm:pt>
    <dgm:pt modelId="{D0B43881-8486-415E-B841-7750D7CED293}" type="pres">
      <dgm:prSet presAssocID="{BAD3A047-ECDC-46AE-AA92-FAF24531F1A5}" presName="compNode" presStyleCnt="0"/>
      <dgm:spPr/>
    </dgm:pt>
    <dgm:pt modelId="{2959D147-98BF-4894-8A70-1BE90C7C518F}" type="pres">
      <dgm:prSet presAssocID="{BAD3A047-ECDC-46AE-AA92-FAF24531F1A5}" presName="dummyConnPt" presStyleCnt="0"/>
      <dgm:spPr/>
    </dgm:pt>
    <dgm:pt modelId="{048BCA39-603E-4910-A02D-461A0D701523}" type="pres">
      <dgm:prSet presAssocID="{BAD3A047-ECDC-46AE-AA92-FAF24531F1A5}" presName="node" presStyleLbl="node1" presStyleIdx="0" presStyleCnt="8">
        <dgm:presLayoutVars>
          <dgm:bulletEnabled val="1"/>
        </dgm:presLayoutVars>
      </dgm:prSet>
      <dgm:spPr/>
    </dgm:pt>
    <dgm:pt modelId="{0FAC387C-4525-4404-8406-8EDF526C684B}" type="pres">
      <dgm:prSet presAssocID="{0BBB24BC-1B55-4EB4-9223-83376C64DDC8}" presName="sibTrans" presStyleLbl="bgSibTrans2D1" presStyleIdx="0" presStyleCnt="7"/>
      <dgm:spPr/>
    </dgm:pt>
    <dgm:pt modelId="{F2D60CD0-3BAD-4144-8D29-17A619C33729}" type="pres">
      <dgm:prSet presAssocID="{744F75C9-B973-4A3C-B4D5-6B2DB62E8C7F}" presName="compNode" presStyleCnt="0"/>
      <dgm:spPr/>
    </dgm:pt>
    <dgm:pt modelId="{44752FFA-6DE0-4B3A-8A12-7229B007F49D}" type="pres">
      <dgm:prSet presAssocID="{744F75C9-B973-4A3C-B4D5-6B2DB62E8C7F}" presName="dummyConnPt" presStyleCnt="0"/>
      <dgm:spPr/>
    </dgm:pt>
    <dgm:pt modelId="{50D95308-6775-49AE-A759-2BBAA0A7CE29}" type="pres">
      <dgm:prSet presAssocID="{744F75C9-B973-4A3C-B4D5-6B2DB62E8C7F}" presName="node" presStyleLbl="node1" presStyleIdx="1" presStyleCnt="8">
        <dgm:presLayoutVars>
          <dgm:bulletEnabled val="1"/>
        </dgm:presLayoutVars>
      </dgm:prSet>
      <dgm:spPr/>
    </dgm:pt>
    <dgm:pt modelId="{B6B4A6FB-1B52-406B-88CC-E166F06DC7E2}" type="pres">
      <dgm:prSet presAssocID="{48955DFD-D3C5-49EC-A260-C65BA0832918}" presName="sibTrans" presStyleLbl="bgSibTrans2D1" presStyleIdx="1" presStyleCnt="7"/>
      <dgm:spPr/>
    </dgm:pt>
    <dgm:pt modelId="{FA576F3E-9C3D-4FEE-9B36-8B4FC03BA907}" type="pres">
      <dgm:prSet presAssocID="{236A9861-512B-44F1-90A7-C3AAE2EA17BD}" presName="compNode" presStyleCnt="0"/>
      <dgm:spPr/>
    </dgm:pt>
    <dgm:pt modelId="{A05B18E9-7154-4999-8D4F-0E9800A2A989}" type="pres">
      <dgm:prSet presAssocID="{236A9861-512B-44F1-90A7-C3AAE2EA17BD}" presName="dummyConnPt" presStyleCnt="0"/>
      <dgm:spPr/>
    </dgm:pt>
    <dgm:pt modelId="{92A369EC-DEBC-4AB9-BF2C-52E6C3CCB793}" type="pres">
      <dgm:prSet presAssocID="{236A9861-512B-44F1-90A7-C3AAE2EA17BD}" presName="node" presStyleLbl="node1" presStyleIdx="2" presStyleCnt="8">
        <dgm:presLayoutVars>
          <dgm:bulletEnabled val="1"/>
        </dgm:presLayoutVars>
      </dgm:prSet>
      <dgm:spPr/>
    </dgm:pt>
    <dgm:pt modelId="{3D824CBF-0CC3-43AC-AB21-9683C1223406}" type="pres">
      <dgm:prSet presAssocID="{6740236B-7F1D-4E7B-A060-AAE64D02F041}" presName="sibTrans" presStyleLbl="bgSibTrans2D1" presStyleIdx="2" presStyleCnt="7"/>
      <dgm:spPr/>
    </dgm:pt>
    <dgm:pt modelId="{403398C2-308D-489B-914D-057CC8FA372E}" type="pres">
      <dgm:prSet presAssocID="{16B99130-9E85-41B1-9522-E216222357A9}" presName="compNode" presStyleCnt="0"/>
      <dgm:spPr/>
    </dgm:pt>
    <dgm:pt modelId="{63CC6F89-F4D0-4F60-BC90-CAD3EAEDDE16}" type="pres">
      <dgm:prSet presAssocID="{16B99130-9E85-41B1-9522-E216222357A9}" presName="dummyConnPt" presStyleCnt="0"/>
      <dgm:spPr/>
    </dgm:pt>
    <dgm:pt modelId="{3D421CD7-74D2-4ADB-A78B-BDC8587434EB}" type="pres">
      <dgm:prSet presAssocID="{16B99130-9E85-41B1-9522-E216222357A9}" presName="node" presStyleLbl="node1" presStyleIdx="3" presStyleCnt="8">
        <dgm:presLayoutVars>
          <dgm:bulletEnabled val="1"/>
        </dgm:presLayoutVars>
      </dgm:prSet>
      <dgm:spPr/>
    </dgm:pt>
    <dgm:pt modelId="{895C824E-6DE7-481C-AB55-B333D20923BD}" type="pres">
      <dgm:prSet presAssocID="{20EDB442-665D-4C03-9BBA-63C7845EE343}" presName="sibTrans" presStyleLbl="bgSibTrans2D1" presStyleIdx="3" presStyleCnt="7"/>
      <dgm:spPr/>
    </dgm:pt>
    <dgm:pt modelId="{9C2533F0-1C07-4D00-A088-95B42152164F}" type="pres">
      <dgm:prSet presAssocID="{0CDEAE63-1A2D-49B0-92CD-920D3D140FAD}" presName="compNode" presStyleCnt="0"/>
      <dgm:spPr/>
    </dgm:pt>
    <dgm:pt modelId="{3B010906-6172-46FE-944E-02D127EAD884}" type="pres">
      <dgm:prSet presAssocID="{0CDEAE63-1A2D-49B0-92CD-920D3D140FAD}" presName="dummyConnPt" presStyleCnt="0"/>
      <dgm:spPr/>
    </dgm:pt>
    <dgm:pt modelId="{F169E684-6626-4058-A4FB-69D0E3FF4C87}" type="pres">
      <dgm:prSet presAssocID="{0CDEAE63-1A2D-49B0-92CD-920D3D140FAD}" presName="node" presStyleLbl="node1" presStyleIdx="4" presStyleCnt="8">
        <dgm:presLayoutVars>
          <dgm:bulletEnabled val="1"/>
        </dgm:presLayoutVars>
      </dgm:prSet>
      <dgm:spPr/>
    </dgm:pt>
    <dgm:pt modelId="{58BB09D5-A387-4818-AC46-258E7024A4EF}" type="pres">
      <dgm:prSet presAssocID="{F1355EB9-ABFA-4DC8-83CC-CE1360AD49DB}" presName="sibTrans" presStyleLbl="bgSibTrans2D1" presStyleIdx="4" presStyleCnt="7"/>
      <dgm:spPr/>
    </dgm:pt>
    <dgm:pt modelId="{62FAFAD1-8F3D-4949-828D-1FA013912B89}" type="pres">
      <dgm:prSet presAssocID="{3DC71112-0FF7-49A7-A719-D2C30C3BA32F}" presName="compNode" presStyleCnt="0"/>
      <dgm:spPr/>
    </dgm:pt>
    <dgm:pt modelId="{ABDF48C7-D296-4D90-8A9B-5DB387761604}" type="pres">
      <dgm:prSet presAssocID="{3DC71112-0FF7-49A7-A719-D2C30C3BA32F}" presName="dummyConnPt" presStyleCnt="0"/>
      <dgm:spPr/>
    </dgm:pt>
    <dgm:pt modelId="{5A5FE6C9-52D8-45E5-95B9-E5AC1F46EBBF}" type="pres">
      <dgm:prSet presAssocID="{3DC71112-0FF7-49A7-A719-D2C30C3BA32F}" presName="node" presStyleLbl="node1" presStyleIdx="5" presStyleCnt="8">
        <dgm:presLayoutVars>
          <dgm:bulletEnabled val="1"/>
        </dgm:presLayoutVars>
      </dgm:prSet>
      <dgm:spPr/>
    </dgm:pt>
    <dgm:pt modelId="{710F5623-3072-4018-937B-560E5A365527}" type="pres">
      <dgm:prSet presAssocID="{EB533279-BC39-4633-B505-EF41A280DCC3}" presName="sibTrans" presStyleLbl="bgSibTrans2D1" presStyleIdx="5" presStyleCnt="7"/>
      <dgm:spPr/>
    </dgm:pt>
    <dgm:pt modelId="{112917F4-E12E-4938-9B77-4CE1611CE6C8}" type="pres">
      <dgm:prSet presAssocID="{2ABDF97D-1FB0-4E3E-BF50-67B7575559A3}" presName="compNode" presStyleCnt="0"/>
      <dgm:spPr/>
    </dgm:pt>
    <dgm:pt modelId="{DBFF293B-B694-43F8-B91F-6E5AE24AB2F6}" type="pres">
      <dgm:prSet presAssocID="{2ABDF97D-1FB0-4E3E-BF50-67B7575559A3}" presName="dummyConnPt" presStyleCnt="0"/>
      <dgm:spPr/>
    </dgm:pt>
    <dgm:pt modelId="{3668B9CF-70BE-412B-AAA0-E0E7F4FCEC58}" type="pres">
      <dgm:prSet presAssocID="{2ABDF97D-1FB0-4E3E-BF50-67B7575559A3}" presName="node" presStyleLbl="node1" presStyleIdx="6" presStyleCnt="8">
        <dgm:presLayoutVars>
          <dgm:bulletEnabled val="1"/>
        </dgm:presLayoutVars>
      </dgm:prSet>
      <dgm:spPr/>
    </dgm:pt>
    <dgm:pt modelId="{C7AA9464-75AA-49BF-AD2C-541D99AB299F}" type="pres">
      <dgm:prSet presAssocID="{58C4838A-5239-4C2F-B8D6-0C32A7D6BD33}" presName="sibTrans" presStyleLbl="bgSibTrans2D1" presStyleIdx="6" presStyleCnt="7"/>
      <dgm:spPr/>
    </dgm:pt>
    <dgm:pt modelId="{1FB1E548-7358-4C7B-9D14-CB0EB958926A}" type="pres">
      <dgm:prSet presAssocID="{52F6A912-FC32-4538-9DCE-7FC49FBD0F2F}" presName="compNode" presStyleCnt="0"/>
      <dgm:spPr/>
    </dgm:pt>
    <dgm:pt modelId="{39EB5B5E-9B66-4281-BB20-E761EA8A44F3}" type="pres">
      <dgm:prSet presAssocID="{52F6A912-FC32-4538-9DCE-7FC49FBD0F2F}" presName="dummyConnPt" presStyleCnt="0"/>
      <dgm:spPr/>
    </dgm:pt>
    <dgm:pt modelId="{D9CF4BE5-F7F6-4D37-ABB7-503A0D6B22FF}" type="pres">
      <dgm:prSet presAssocID="{52F6A912-FC32-4538-9DCE-7FC49FBD0F2F}" presName="node" presStyleLbl="node1" presStyleIdx="7" presStyleCnt="8">
        <dgm:presLayoutVars>
          <dgm:bulletEnabled val="1"/>
        </dgm:presLayoutVars>
      </dgm:prSet>
      <dgm:spPr/>
    </dgm:pt>
  </dgm:ptLst>
  <dgm:cxnLst>
    <dgm:cxn modelId="{3F992716-73CB-41C8-89BF-A2FF9D9DBE34}" srcId="{41EEADBA-CEB5-4644-84F9-2A5640ED2585}" destId="{2ABDF97D-1FB0-4E3E-BF50-67B7575559A3}" srcOrd="6" destOrd="0" parTransId="{FF559504-5314-49D4-9443-111EEA1106A2}" sibTransId="{58C4838A-5239-4C2F-B8D6-0C32A7D6BD33}"/>
    <dgm:cxn modelId="{D4CEB223-7B6D-4109-B971-E3EB2E94AA07}" type="presOf" srcId="{3DC71112-0FF7-49A7-A719-D2C30C3BA32F}" destId="{5A5FE6C9-52D8-45E5-95B9-E5AC1F46EBBF}" srcOrd="0" destOrd="0" presId="urn:microsoft.com/office/officeart/2005/8/layout/bProcess4"/>
    <dgm:cxn modelId="{2544E323-F099-4859-8839-99969BB58F3C}" type="presOf" srcId="{16B99130-9E85-41B1-9522-E216222357A9}" destId="{3D421CD7-74D2-4ADB-A78B-BDC8587434EB}" srcOrd="0" destOrd="0" presId="urn:microsoft.com/office/officeart/2005/8/layout/bProcess4"/>
    <dgm:cxn modelId="{F0F93D24-09AD-42E0-87C0-D9349CB34BC8}" srcId="{41EEADBA-CEB5-4644-84F9-2A5640ED2585}" destId="{3DC71112-0FF7-49A7-A719-D2C30C3BA32F}" srcOrd="5" destOrd="0" parTransId="{B6A2834C-FA0A-4967-9642-9F78771D0BD5}" sibTransId="{EB533279-BC39-4633-B505-EF41A280DCC3}"/>
    <dgm:cxn modelId="{3046A525-2DFA-4422-9D0D-7DFB15F0015C}" srcId="{41EEADBA-CEB5-4644-84F9-2A5640ED2585}" destId="{52F6A912-FC32-4538-9DCE-7FC49FBD0F2F}" srcOrd="7" destOrd="0" parTransId="{29BCEDD4-6C53-469F-AF03-F2B9D789498E}" sibTransId="{0A5145D0-B4D0-4B57-8B9F-27CCDD9B8977}"/>
    <dgm:cxn modelId="{10035A2D-C70F-4FB8-A3D7-4CB8A660DADC}" type="presOf" srcId="{48955DFD-D3C5-49EC-A260-C65BA0832918}" destId="{B6B4A6FB-1B52-406B-88CC-E166F06DC7E2}" srcOrd="0" destOrd="0" presId="urn:microsoft.com/office/officeart/2005/8/layout/bProcess4"/>
    <dgm:cxn modelId="{8CD6C138-2A2F-4DEF-9ACB-BAFF132D7F81}" type="presOf" srcId="{F1355EB9-ABFA-4DC8-83CC-CE1360AD49DB}" destId="{58BB09D5-A387-4818-AC46-258E7024A4EF}" srcOrd="0" destOrd="0" presId="urn:microsoft.com/office/officeart/2005/8/layout/bProcess4"/>
    <dgm:cxn modelId="{E62FD33A-3736-4497-9309-D3464BE24F1C}" srcId="{41EEADBA-CEB5-4644-84F9-2A5640ED2585}" destId="{236A9861-512B-44F1-90A7-C3AAE2EA17BD}" srcOrd="2" destOrd="0" parTransId="{67EFACCA-2827-4EFA-96A5-076727C0EF5B}" sibTransId="{6740236B-7F1D-4E7B-A060-AAE64D02F041}"/>
    <dgm:cxn modelId="{34C2003E-8F7B-4237-87A3-F43ED6C430F0}" type="presOf" srcId="{0BBB24BC-1B55-4EB4-9223-83376C64DDC8}" destId="{0FAC387C-4525-4404-8406-8EDF526C684B}" srcOrd="0" destOrd="0" presId="urn:microsoft.com/office/officeart/2005/8/layout/bProcess4"/>
    <dgm:cxn modelId="{7D447B61-A311-452A-A431-90803450EA69}" type="presOf" srcId="{EB533279-BC39-4633-B505-EF41A280DCC3}" destId="{710F5623-3072-4018-937B-560E5A365527}" srcOrd="0" destOrd="0" presId="urn:microsoft.com/office/officeart/2005/8/layout/bProcess4"/>
    <dgm:cxn modelId="{3FD5086B-5D41-43AD-BB84-C981ACA54DF8}" srcId="{41EEADBA-CEB5-4644-84F9-2A5640ED2585}" destId="{0CDEAE63-1A2D-49B0-92CD-920D3D140FAD}" srcOrd="4" destOrd="0" parTransId="{0734BE0A-F972-4225-B2E4-7FB670EBFEF9}" sibTransId="{F1355EB9-ABFA-4DC8-83CC-CE1360AD49DB}"/>
    <dgm:cxn modelId="{6B542E7D-EC6B-4C1A-B002-3B6B00CABE40}" type="presOf" srcId="{20EDB442-665D-4C03-9BBA-63C7845EE343}" destId="{895C824E-6DE7-481C-AB55-B333D20923BD}" srcOrd="0" destOrd="0" presId="urn:microsoft.com/office/officeart/2005/8/layout/bProcess4"/>
    <dgm:cxn modelId="{F99D8D9B-0F6B-4466-B20A-882A6A9822FE}" srcId="{41EEADBA-CEB5-4644-84F9-2A5640ED2585}" destId="{16B99130-9E85-41B1-9522-E216222357A9}" srcOrd="3" destOrd="0" parTransId="{5A40BCC1-F5E2-4B6B-A866-9426E30C948F}" sibTransId="{20EDB442-665D-4C03-9BBA-63C7845EE343}"/>
    <dgm:cxn modelId="{4DCF24AB-F4E7-4515-86B6-21B4D828F26C}" type="presOf" srcId="{236A9861-512B-44F1-90A7-C3AAE2EA17BD}" destId="{92A369EC-DEBC-4AB9-BF2C-52E6C3CCB793}" srcOrd="0" destOrd="0" presId="urn:microsoft.com/office/officeart/2005/8/layout/bProcess4"/>
    <dgm:cxn modelId="{EF8AAEAD-E6B3-4E30-B00C-54C14B9C5DD7}" type="presOf" srcId="{0CDEAE63-1A2D-49B0-92CD-920D3D140FAD}" destId="{F169E684-6626-4058-A4FB-69D0E3FF4C87}" srcOrd="0" destOrd="0" presId="urn:microsoft.com/office/officeart/2005/8/layout/bProcess4"/>
    <dgm:cxn modelId="{B1676CBC-E135-459F-93A4-5220AA5B4579}" type="presOf" srcId="{41EEADBA-CEB5-4644-84F9-2A5640ED2585}" destId="{0D39A3FE-FBB3-4841-8D28-59190AF7DAE8}" srcOrd="0" destOrd="0" presId="urn:microsoft.com/office/officeart/2005/8/layout/bProcess4"/>
    <dgm:cxn modelId="{5CC4C9BE-6B63-4B45-8726-3C8CCA7ECCF7}" type="presOf" srcId="{744F75C9-B973-4A3C-B4D5-6B2DB62E8C7F}" destId="{50D95308-6775-49AE-A759-2BBAA0A7CE29}" srcOrd="0" destOrd="0" presId="urn:microsoft.com/office/officeart/2005/8/layout/bProcess4"/>
    <dgm:cxn modelId="{9DBD7BC5-E595-4533-897C-D921201ED5F9}" type="presOf" srcId="{58C4838A-5239-4C2F-B8D6-0C32A7D6BD33}" destId="{C7AA9464-75AA-49BF-AD2C-541D99AB299F}" srcOrd="0" destOrd="0" presId="urn:microsoft.com/office/officeart/2005/8/layout/bProcess4"/>
    <dgm:cxn modelId="{BD584AC9-FCE7-41CB-953E-1944BFFB2678}" srcId="{41EEADBA-CEB5-4644-84F9-2A5640ED2585}" destId="{BAD3A047-ECDC-46AE-AA92-FAF24531F1A5}" srcOrd="0" destOrd="0" parTransId="{BA331EE0-0AE0-4965-8F16-C688C703BE92}" sibTransId="{0BBB24BC-1B55-4EB4-9223-83376C64DDC8}"/>
    <dgm:cxn modelId="{B68284E1-E393-4BD4-A595-33E5FCD64F26}" type="presOf" srcId="{52F6A912-FC32-4538-9DCE-7FC49FBD0F2F}" destId="{D9CF4BE5-F7F6-4D37-ABB7-503A0D6B22FF}" srcOrd="0" destOrd="0" presId="urn:microsoft.com/office/officeart/2005/8/layout/bProcess4"/>
    <dgm:cxn modelId="{6E0BA6E2-D8B9-4136-BFC8-945089E6BE47}" type="presOf" srcId="{6740236B-7F1D-4E7B-A060-AAE64D02F041}" destId="{3D824CBF-0CC3-43AC-AB21-9683C1223406}" srcOrd="0" destOrd="0" presId="urn:microsoft.com/office/officeart/2005/8/layout/bProcess4"/>
    <dgm:cxn modelId="{6C6A20E9-8FED-4CF7-BE33-DCDC42ACBC29}" srcId="{41EEADBA-CEB5-4644-84F9-2A5640ED2585}" destId="{744F75C9-B973-4A3C-B4D5-6B2DB62E8C7F}" srcOrd="1" destOrd="0" parTransId="{AF76E483-49BE-44DC-BE38-D21256DF8D11}" sibTransId="{48955DFD-D3C5-49EC-A260-C65BA0832918}"/>
    <dgm:cxn modelId="{8DAE6FF3-C8BC-4C4B-9AE4-3FE766973876}" type="presOf" srcId="{2ABDF97D-1FB0-4E3E-BF50-67B7575559A3}" destId="{3668B9CF-70BE-412B-AAA0-E0E7F4FCEC58}" srcOrd="0" destOrd="0" presId="urn:microsoft.com/office/officeart/2005/8/layout/bProcess4"/>
    <dgm:cxn modelId="{EAA58DF5-0759-4C20-9CDA-05EAE26F6D2F}" type="presOf" srcId="{BAD3A047-ECDC-46AE-AA92-FAF24531F1A5}" destId="{048BCA39-603E-4910-A02D-461A0D701523}" srcOrd="0" destOrd="0" presId="urn:microsoft.com/office/officeart/2005/8/layout/bProcess4"/>
    <dgm:cxn modelId="{C1B476AC-BF0F-4452-92D6-A1D87FAB332C}" type="presParOf" srcId="{0D39A3FE-FBB3-4841-8D28-59190AF7DAE8}" destId="{D0B43881-8486-415E-B841-7750D7CED293}" srcOrd="0" destOrd="0" presId="urn:microsoft.com/office/officeart/2005/8/layout/bProcess4"/>
    <dgm:cxn modelId="{07A9F477-B7A9-4434-9161-2A1E2D3E7B2E}" type="presParOf" srcId="{D0B43881-8486-415E-B841-7750D7CED293}" destId="{2959D147-98BF-4894-8A70-1BE90C7C518F}" srcOrd="0" destOrd="0" presId="urn:microsoft.com/office/officeart/2005/8/layout/bProcess4"/>
    <dgm:cxn modelId="{C5169A5A-8897-4DBA-9C1F-3363B6BE6DE1}" type="presParOf" srcId="{D0B43881-8486-415E-B841-7750D7CED293}" destId="{048BCA39-603E-4910-A02D-461A0D701523}" srcOrd="1" destOrd="0" presId="urn:microsoft.com/office/officeart/2005/8/layout/bProcess4"/>
    <dgm:cxn modelId="{969A9DB5-F78A-45D6-BE82-B4F46DBD462B}" type="presParOf" srcId="{0D39A3FE-FBB3-4841-8D28-59190AF7DAE8}" destId="{0FAC387C-4525-4404-8406-8EDF526C684B}" srcOrd="1" destOrd="0" presId="urn:microsoft.com/office/officeart/2005/8/layout/bProcess4"/>
    <dgm:cxn modelId="{31714379-F8D7-4182-8473-4992F4ED3346}" type="presParOf" srcId="{0D39A3FE-FBB3-4841-8D28-59190AF7DAE8}" destId="{F2D60CD0-3BAD-4144-8D29-17A619C33729}" srcOrd="2" destOrd="0" presId="urn:microsoft.com/office/officeart/2005/8/layout/bProcess4"/>
    <dgm:cxn modelId="{BD96B48A-92AD-4FE4-BDE2-EE41717FD3DC}" type="presParOf" srcId="{F2D60CD0-3BAD-4144-8D29-17A619C33729}" destId="{44752FFA-6DE0-4B3A-8A12-7229B007F49D}" srcOrd="0" destOrd="0" presId="urn:microsoft.com/office/officeart/2005/8/layout/bProcess4"/>
    <dgm:cxn modelId="{D2ABCC0F-4E21-4611-BA37-AB215E8B5332}" type="presParOf" srcId="{F2D60CD0-3BAD-4144-8D29-17A619C33729}" destId="{50D95308-6775-49AE-A759-2BBAA0A7CE29}" srcOrd="1" destOrd="0" presId="urn:microsoft.com/office/officeart/2005/8/layout/bProcess4"/>
    <dgm:cxn modelId="{0CF7EFE7-4446-49F0-BDB0-1057FE936B5E}" type="presParOf" srcId="{0D39A3FE-FBB3-4841-8D28-59190AF7DAE8}" destId="{B6B4A6FB-1B52-406B-88CC-E166F06DC7E2}" srcOrd="3" destOrd="0" presId="urn:microsoft.com/office/officeart/2005/8/layout/bProcess4"/>
    <dgm:cxn modelId="{6633DE47-F44F-49DA-AE08-52383F34C1E1}" type="presParOf" srcId="{0D39A3FE-FBB3-4841-8D28-59190AF7DAE8}" destId="{FA576F3E-9C3D-4FEE-9B36-8B4FC03BA907}" srcOrd="4" destOrd="0" presId="urn:microsoft.com/office/officeart/2005/8/layout/bProcess4"/>
    <dgm:cxn modelId="{F2C1F93B-D84B-4633-9285-589E75D149D7}" type="presParOf" srcId="{FA576F3E-9C3D-4FEE-9B36-8B4FC03BA907}" destId="{A05B18E9-7154-4999-8D4F-0E9800A2A989}" srcOrd="0" destOrd="0" presId="urn:microsoft.com/office/officeart/2005/8/layout/bProcess4"/>
    <dgm:cxn modelId="{46060EFD-3809-4140-B0F9-7AB39D9F1C8C}" type="presParOf" srcId="{FA576F3E-9C3D-4FEE-9B36-8B4FC03BA907}" destId="{92A369EC-DEBC-4AB9-BF2C-52E6C3CCB793}" srcOrd="1" destOrd="0" presId="urn:microsoft.com/office/officeart/2005/8/layout/bProcess4"/>
    <dgm:cxn modelId="{B13AB7FB-A0CD-40D7-B975-0F5C505D05AA}" type="presParOf" srcId="{0D39A3FE-FBB3-4841-8D28-59190AF7DAE8}" destId="{3D824CBF-0CC3-43AC-AB21-9683C1223406}" srcOrd="5" destOrd="0" presId="urn:microsoft.com/office/officeart/2005/8/layout/bProcess4"/>
    <dgm:cxn modelId="{D3B87FDC-2A12-42D0-8714-C4BCD0417F8C}" type="presParOf" srcId="{0D39A3FE-FBB3-4841-8D28-59190AF7DAE8}" destId="{403398C2-308D-489B-914D-057CC8FA372E}" srcOrd="6" destOrd="0" presId="urn:microsoft.com/office/officeart/2005/8/layout/bProcess4"/>
    <dgm:cxn modelId="{65A5F519-3A2F-41BD-99ED-C19324C49F8B}" type="presParOf" srcId="{403398C2-308D-489B-914D-057CC8FA372E}" destId="{63CC6F89-F4D0-4F60-BC90-CAD3EAEDDE16}" srcOrd="0" destOrd="0" presId="urn:microsoft.com/office/officeart/2005/8/layout/bProcess4"/>
    <dgm:cxn modelId="{27296AB5-9B82-48A1-98FB-C932FE1E947D}" type="presParOf" srcId="{403398C2-308D-489B-914D-057CC8FA372E}" destId="{3D421CD7-74D2-4ADB-A78B-BDC8587434EB}" srcOrd="1" destOrd="0" presId="urn:microsoft.com/office/officeart/2005/8/layout/bProcess4"/>
    <dgm:cxn modelId="{83E6DE68-F514-4608-94F0-21C1BE4EC66F}" type="presParOf" srcId="{0D39A3FE-FBB3-4841-8D28-59190AF7DAE8}" destId="{895C824E-6DE7-481C-AB55-B333D20923BD}" srcOrd="7" destOrd="0" presId="urn:microsoft.com/office/officeart/2005/8/layout/bProcess4"/>
    <dgm:cxn modelId="{CB126322-CC01-491D-91BE-23C9FFDDC788}" type="presParOf" srcId="{0D39A3FE-FBB3-4841-8D28-59190AF7DAE8}" destId="{9C2533F0-1C07-4D00-A088-95B42152164F}" srcOrd="8" destOrd="0" presId="urn:microsoft.com/office/officeart/2005/8/layout/bProcess4"/>
    <dgm:cxn modelId="{0E6C7609-3C61-4BC1-9368-423299DA3CFA}" type="presParOf" srcId="{9C2533F0-1C07-4D00-A088-95B42152164F}" destId="{3B010906-6172-46FE-944E-02D127EAD884}" srcOrd="0" destOrd="0" presId="urn:microsoft.com/office/officeart/2005/8/layout/bProcess4"/>
    <dgm:cxn modelId="{2632A507-D403-416A-94E8-292ACC741CDA}" type="presParOf" srcId="{9C2533F0-1C07-4D00-A088-95B42152164F}" destId="{F169E684-6626-4058-A4FB-69D0E3FF4C87}" srcOrd="1" destOrd="0" presId="urn:microsoft.com/office/officeart/2005/8/layout/bProcess4"/>
    <dgm:cxn modelId="{A75FF8EF-D8D1-484A-B5AB-467931B59ECB}" type="presParOf" srcId="{0D39A3FE-FBB3-4841-8D28-59190AF7DAE8}" destId="{58BB09D5-A387-4818-AC46-258E7024A4EF}" srcOrd="9" destOrd="0" presId="urn:microsoft.com/office/officeart/2005/8/layout/bProcess4"/>
    <dgm:cxn modelId="{93073B87-8FC4-4AFA-BF69-233036CD3D62}" type="presParOf" srcId="{0D39A3FE-FBB3-4841-8D28-59190AF7DAE8}" destId="{62FAFAD1-8F3D-4949-828D-1FA013912B89}" srcOrd="10" destOrd="0" presId="urn:microsoft.com/office/officeart/2005/8/layout/bProcess4"/>
    <dgm:cxn modelId="{7CABE52E-A907-4694-8222-7FE1C7A33EE1}" type="presParOf" srcId="{62FAFAD1-8F3D-4949-828D-1FA013912B89}" destId="{ABDF48C7-D296-4D90-8A9B-5DB387761604}" srcOrd="0" destOrd="0" presId="urn:microsoft.com/office/officeart/2005/8/layout/bProcess4"/>
    <dgm:cxn modelId="{A41C0E24-C04E-4912-8B3C-DAEF7F9E2E87}" type="presParOf" srcId="{62FAFAD1-8F3D-4949-828D-1FA013912B89}" destId="{5A5FE6C9-52D8-45E5-95B9-E5AC1F46EBBF}" srcOrd="1" destOrd="0" presId="urn:microsoft.com/office/officeart/2005/8/layout/bProcess4"/>
    <dgm:cxn modelId="{2AB8A98C-C517-4641-9578-E34A5A059BD6}" type="presParOf" srcId="{0D39A3FE-FBB3-4841-8D28-59190AF7DAE8}" destId="{710F5623-3072-4018-937B-560E5A365527}" srcOrd="11" destOrd="0" presId="urn:microsoft.com/office/officeart/2005/8/layout/bProcess4"/>
    <dgm:cxn modelId="{AE132D90-6A2C-4449-BAFE-E998C87E10AD}" type="presParOf" srcId="{0D39A3FE-FBB3-4841-8D28-59190AF7DAE8}" destId="{112917F4-E12E-4938-9B77-4CE1611CE6C8}" srcOrd="12" destOrd="0" presId="urn:microsoft.com/office/officeart/2005/8/layout/bProcess4"/>
    <dgm:cxn modelId="{FC94C37B-27C7-428B-8B6A-AF9B29E7ACE7}" type="presParOf" srcId="{112917F4-E12E-4938-9B77-4CE1611CE6C8}" destId="{DBFF293B-B694-43F8-B91F-6E5AE24AB2F6}" srcOrd="0" destOrd="0" presId="urn:microsoft.com/office/officeart/2005/8/layout/bProcess4"/>
    <dgm:cxn modelId="{CBE20DF0-891D-46B3-BB38-02855AE8538B}" type="presParOf" srcId="{112917F4-E12E-4938-9B77-4CE1611CE6C8}" destId="{3668B9CF-70BE-412B-AAA0-E0E7F4FCEC58}" srcOrd="1" destOrd="0" presId="urn:microsoft.com/office/officeart/2005/8/layout/bProcess4"/>
    <dgm:cxn modelId="{AB070090-A7D1-43B2-BE9A-3CF43C3C42D3}" type="presParOf" srcId="{0D39A3FE-FBB3-4841-8D28-59190AF7DAE8}" destId="{C7AA9464-75AA-49BF-AD2C-541D99AB299F}" srcOrd="13" destOrd="0" presId="urn:microsoft.com/office/officeart/2005/8/layout/bProcess4"/>
    <dgm:cxn modelId="{AD4F0947-9120-487F-AE94-2F4BBF79F177}" type="presParOf" srcId="{0D39A3FE-FBB3-4841-8D28-59190AF7DAE8}" destId="{1FB1E548-7358-4C7B-9D14-CB0EB958926A}" srcOrd="14" destOrd="0" presId="urn:microsoft.com/office/officeart/2005/8/layout/bProcess4"/>
    <dgm:cxn modelId="{B775D267-4D8F-4380-85CE-A41A2424AA97}" type="presParOf" srcId="{1FB1E548-7358-4C7B-9D14-CB0EB958926A}" destId="{39EB5B5E-9B66-4281-BB20-E761EA8A44F3}" srcOrd="0" destOrd="0" presId="urn:microsoft.com/office/officeart/2005/8/layout/bProcess4"/>
    <dgm:cxn modelId="{F19B03C7-2CAC-45A1-BAD3-53D018EF60C3}" type="presParOf" srcId="{1FB1E548-7358-4C7B-9D14-CB0EB958926A}" destId="{D9CF4BE5-F7F6-4D37-ABB7-503A0D6B22FF}"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674446-758A-483F-95B9-E8DCB49AA2EB}"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CA"/>
        </a:p>
      </dgm:t>
    </dgm:pt>
    <dgm:pt modelId="{1166285B-7DF9-4BF2-B8D1-A88220B9E889}">
      <dgm:prSet phldrT="[Text]"/>
      <dgm:spPr/>
      <dgm:t>
        <a:bodyPr/>
        <a:lstStyle/>
        <a:p>
          <a:r>
            <a:rPr lang="en-CA" dirty="0"/>
            <a:t>Load and Clean data</a:t>
          </a:r>
        </a:p>
      </dgm:t>
    </dgm:pt>
    <dgm:pt modelId="{BF61042C-768B-4EC4-AF2F-C8E9385F8E36}" type="parTrans" cxnId="{9094D074-86D4-43C8-9EB8-4D9D74061D14}">
      <dgm:prSet/>
      <dgm:spPr/>
      <dgm:t>
        <a:bodyPr/>
        <a:lstStyle/>
        <a:p>
          <a:endParaRPr lang="en-CA"/>
        </a:p>
      </dgm:t>
    </dgm:pt>
    <dgm:pt modelId="{CD9347A9-1559-48DC-8F9F-10845A921967}" type="sibTrans" cxnId="{9094D074-86D4-43C8-9EB8-4D9D74061D14}">
      <dgm:prSet/>
      <dgm:spPr/>
      <dgm:t>
        <a:bodyPr/>
        <a:lstStyle/>
        <a:p>
          <a:endParaRPr lang="en-CA"/>
        </a:p>
      </dgm:t>
    </dgm:pt>
    <dgm:pt modelId="{BC7B5768-6AE4-4A62-92B0-E03431E71CB3}">
      <dgm:prSet phldrT="[Text]"/>
      <dgm:spPr/>
      <dgm:t>
        <a:bodyPr/>
        <a:lstStyle/>
        <a:p>
          <a:r>
            <a:rPr lang="en-CA" dirty="0"/>
            <a:t>Feature Engineering</a:t>
          </a:r>
        </a:p>
      </dgm:t>
    </dgm:pt>
    <dgm:pt modelId="{E64E46C0-20FD-4676-B8F1-F56836819791}" type="parTrans" cxnId="{EC5E7CFE-8240-4326-B44F-F7035CA173DA}">
      <dgm:prSet/>
      <dgm:spPr/>
      <dgm:t>
        <a:bodyPr/>
        <a:lstStyle/>
        <a:p>
          <a:endParaRPr lang="en-CA"/>
        </a:p>
      </dgm:t>
    </dgm:pt>
    <dgm:pt modelId="{99606095-C0FA-4828-B634-3CA2C111AAEF}" type="sibTrans" cxnId="{EC5E7CFE-8240-4326-B44F-F7035CA173DA}">
      <dgm:prSet/>
      <dgm:spPr/>
      <dgm:t>
        <a:bodyPr/>
        <a:lstStyle/>
        <a:p>
          <a:endParaRPr lang="en-CA"/>
        </a:p>
      </dgm:t>
    </dgm:pt>
    <dgm:pt modelId="{96CF2E85-41F3-42D4-8ACA-9D3B0C8CF5DC}">
      <dgm:prSet phldrT="[Text]"/>
      <dgm:spPr/>
      <dgm:t>
        <a:bodyPr/>
        <a:lstStyle/>
        <a:p>
          <a:r>
            <a:rPr lang="en-CA" dirty="0"/>
            <a:t>Split Data (Train/Test)</a:t>
          </a:r>
        </a:p>
      </dgm:t>
    </dgm:pt>
    <dgm:pt modelId="{0C9554CE-1D55-49E8-AAC0-D0DB529D06A1}" type="parTrans" cxnId="{404EDE28-E9B7-460F-8122-783F9A184965}">
      <dgm:prSet/>
      <dgm:spPr/>
      <dgm:t>
        <a:bodyPr/>
        <a:lstStyle/>
        <a:p>
          <a:endParaRPr lang="en-CA"/>
        </a:p>
      </dgm:t>
    </dgm:pt>
    <dgm:pt modelId="{02520162-96F7-409D-B86C-9D9DFE445301}" type="sibTrans" cxnId="{404EDE28-E9B7-460F-8122-783F9A184965}">
      <dgm:prSet/>
      <dgm:spPr/>
      <dgm:t>
        <a:bodyPr/>
        <a:lstStyle/>
        <a:p>
          <a:endParaRPr lang="en-CA"/>
        </a:p>
      </dgm:t>
    </dgm:pt>
    <dgm:pt modelId="{29C0994F-B8DB-4F04-BAE5-BD8DB97DE3B6}">
      <dgm:prSet phldrT="[Text]"/>
      <dgm:spPr/>
      <dgm:t>
        <a:bodyPr/>
        <a:lstStyle/>
        <a:p>
          <a:r>
            <a:rPr lang="en-CA" dirty="0"/>
            <a:t>Model Selection (Logistic Regression, Decision Tree, KNN ,etc.</a:t>
          </a:r>
        </a:p>
      </dgm:t>
    </dgm:pt>
    <dgm:pt modelId="{974263AA-BDF2-4F71-BBEB-32EA075D82EC}" type="parTrans" cxnId="{21991E87-2590-4544-8BB5-8C249D1978D9}">
      <dgm:prSet/>
      <dgm:spPr/>
      <dgm:t>
        <a:bodyPr/>
        <a:lstStyle/>
        <a:p>
          <a:endParaRPr lang="en-CA"/>
        </a:p>
      </dgm:t>
    </dgm:pt>
    <dgm:pt modelId="{03D3951E-100A-40DA-B5A9-D117AC9CB37C}" type="sibTrans" cxnId="{21991E87-2590-4544-8BB5-8C249D1978D9}">
      <dgm:prSet/>
      <dgm:spPr/>
      <dgm:t>
        <a:bodyPr/>
        <a:lstStyle/>
        <a:p>
          <a:endParaRPr lang="en-CA"/>
        </a:p>
      </dgm:t>
    </dgm:pt>
    <dgm:pt modelId="{53B379CB-8EFF-4AA5-AFCF-71E1EB25C10E}">
      <dgm:prSet phldrT="[Text]"/>
      <dgm:spPr/>
      <dgm:t>
        <a:bodyPr/>
        <a:lstStyle/>
        <a:p>
          <a:r>
            <a:rPr lang="en-CA" dirty="0"/>
            <a:t>Hyperparameter Tuning</a:t>
          </a:r>
        </a:p>
      </dgm:t>
    </dgm:pt>
    <dgm:pt modelId="{2C483896-D18C-49CB-BEBA-D6F9B92222ED}" type="parTrans" cxnId="{3AD49B3A-2491-4849-AD30-995E39EC2F50}">
      <dgm:prSet/>
      <dgm:spPr/>
      <dgm:t>
        <a:bodyPr/>
        <a:lstStyle/>
        <a:p>
          <a:endParaRPr lang="en-CA"/>
        </a:p>
      </dgm:t>
    </dgm:pt>
    <dgm:pt modelId="{A0A7A32C-AAAF-424F-A8FA-D333690B82AD}" type="sibTrans" cxnId="{3AD49B3A-2491-4849-AD30-995E39EC2F50}">
      <dgm:prSet/>
      <dgm:spPr/>
      <dgm:t>
        <a:bodyPr/>
        <a:lstStyle/>
        <a:p>
          <a:endParaRPr lang="en-CA"/>
        </a:p>
      </dgm:t>
    </dgm:pt>
    <dgm:pt modelId="{C2EA4200-C3F3-422F-B317-7C4A92398EC6}">
      <dgm:prSet phldrT="[Text]"/>
      <dgm:spPr/>
      <dgm:t>
        <a:bodyPr/>
        <a:lstStyle/>
        <a:p>
          <a:r>
            <a:rPr lang="en-CA" dirty="0"/>
            <a:t>Model Evaluation</a:t>
          </a:r>
        </a:p>
      </dgm:t>
    </dgm:pt>
    <dgm:pt modelId="{AE165908-566C-4E05-BB25-8D95461BABA5}" type="parTrans" cxnId="{34818C60-6359-428D-BAAA-A2FB23BB3D66}">
      <dgm:prSet/>
      <dgm:spPr/>
      <dgm:t>
        <a:bodyPr/>
        <a:lstStyle/>
        <a:p>
          <a:endParaRPr lang="en-CA"/>
        </a:p>
      </dgm:t>
    </dgm:pt>
    <dgm:pt modelId="{5B35B8D5-1035-4D37-A306-304CE355E65D}" type="sibTrans" cxnId="{34818C60-6359-428D-BAAA-A2FB23BB3D66}">
      <dgm:prSet/>
      <dgm:spPr/>
      <dgm:t>
        <a:bodyPr/>
        <a:lstStyle/>
        <a:p>
          <a:endParaRPr lang="en-CA"/>
        </a:p>
      </dgm:t>
    </dgm:pt>
    <dgm:pt modelId="{3C03A8D6-A85A-4A00-A8E9-D9FD079F4FD1}">
      <dgm:prSet phldrT="[Text]"/>
      <dgm:spPr/>
      <dgm:t>
        <a:bodyPr/>
        <a:lstStyle/>
        <a:p>
          <a:r>
            <a:rPr lang="en-CA" dirty="0"/>
            <a:t>Best Model Selection</a:t>
          </a:r>
        </a:p>
      </dgm:t>
    </dgm:pt>
    <dgm:pt modelId="{C08C6203-E702-4B8A-9AF9-434A07A9706C}" type="parTrans" cxnId="{995013DD-86E6-4C6A-B14A-B262DFAA964F}">
      <dgm:prSet/>
      <dgm:spPr/>
      <dgm:t>
        <a:bodyPr/>
        <a:lstStyle/>
        <a:p>
          <a:endParaRPr lang="en-CA"/>
        </a:p>
      </dgm:t>
    </dgm:pt>
    <dgm:pt modelId="{7FF4C951-5E17-4A9D-AAED-8EDD411EB283}" type="sibTrans" cxnId="{995013DD-86E6-4C6A-B14A-B262DFAA964F}">
      <dgm:prSet/>
      <dgm:spPr/>
      <dgm:t>
        <a:bodyPr/>
        <a:lstStyle/>
        <a:p>
          <a:endParaRPr lang="en-CA"/>
        </a:p>
      </dgm:t>
    </dgm:pt>
    <dgm:pt modelId="{3EEC902E-FE88-4585-8339-6730B53BDCC1}" type="pres">
      <dgm:prSet presAssocID="{B4674446-758A-483F-95B9-E8DCB49AA2EB}" presName="diagram" presStyleCnt="0">
        <dgm:presLayoutVars>
          <dgm:dir/>
          <dgm:resizeHandles val="exact"/>
        </dgm:presLayoutVars>
      </dgm:prSet>
      <dgm:spPr/>
    </dgm:pt>
    <dgm:pt modelId="{069F823B-8B28-4158-949C-D7F754F4EA97}" type="pres">
      <dgm:prSet presAssocID="{1166285B-7DF9-4BF2-B8D1-A88220B9E889}" presName="node" presStyleLbl="node1" presStyleIdx="0" presStyleCnt="7">
        <dgm:presLayoutVars>
          <dgm:bulletEnabled val="1"/>
        </dgm:presLayoutVars>
      </dgm:prSet>
      <dgm:spPr/>
    </dgm:pt>
    <dgm:pt modelId="{F4B0AF74-4A3B-4246-B0AB-B0C4A522874B}" type="pres">
      <dgm:prSet presAssocID="{CD9347A9-1559-48DC-8F9F-10845A921967}" presName="sibTrans" presStyleLbl="sibTrans2D1" presStyleIdx="0" presStyleCnt="6"/>
      <dgm:spPr/>
    </dgm:pt>
    <dgm:pt modelId="{DFA28B5F-6C9B-4557-9188-B73822A095E9}" type="pres">
      <dgm:prSet presAssocID="{CD9347A9-1559-48DC-8F9F-10845A921967}" presName="connectorText" presStyleLbl="sibTrans2D1" presStyleIdx="0" presStyleCnt="6"/>
      <dgm:spPr/>
    </dgm:pt>
    <dgm:pt modelId="{9B66097C-2748-4F79-87B3-3628899CE316}" type="pres">
      <dgm:prSet presAssocID="{BC7B5768-6AE4-4A62-92B0-E03431E71CB3}" presName="node" presStyleLbl="node1" presStyleIdx="1" presStyleCnt="7">
        <dgm:presLayoutVars>
          <dgm:bulletEnabled val="1"/>
        </dgm:presLayoutVars>
      </dgm:prSet>
      <dgm:spPr/>
    </dgm:pt>
    <dgm:pt modelId="{323C634B-4543-4680-9E35-130964BA97CA}" type="pres">
      <dgm:prSet presAssocID="{99606095-C0FA-4828-B634-3CA2C111AAEF}" presName="sibTrans" presStyleLbl="sibTrans2D1" presStyleIdx="1" presStyleCnt="6"/>
      <dgm:spPr/>
    </dgm:pt>
    <dgm:pt modelId="{77E76CF2-C2B1-4F72-8D56-6AD49358B1E4}" type="pres">
      <dgm:prSet presAssocID="{99606095-C0FA-4828-B634-3CA2C111AAEF}" presName="connectorText" presStyleLbl="sibTrans2D1" presStyleIdx="1" presStyleCnt="6"/>
      <dgm:spPr/>
    </dgm:pt>
    <dgm:pt modelId="{0D45F87D-0606-4147-84E0-79B1DC3D45E8}" type="pres">
      <dgm:prSet presAssocID="{96CF2E85-41F3-42D4-8ACA-9D3B0C8CF5DC}" presName="node" presStyleLbl="node1" presStyleIdx="2" presStyleCnt="7">
        <dgm:presLayoutVars>
          <dgm:bulletEnabled val="1"/>
        </dgm:presLayoutVars>
      </dgm:prSet>
      <dgm:spPr/>
    </dgm:pt>
    <dgm:pt modelId="{C679E49A-4634-482C-93AA-000C5F95A37E}" type="pres">
      <dgm:prSet presAssocID="{02520162-96F7-409D-B86C-9D9DFE445301}" presName="sibTrans" presStyleLbl="sibTrans2D1" presStyleIdx="2" presStyleCnt="6"/>
      <dgm:spPr/>
    </dgm:pt>
    <dgm:pt modelId="{E9838577-3C3D-4AA2-81B7-B4472C3EEDC1}" type="pres">
      <dgm:prSet presAssocID="{02520162-96F7-409D-B86C-9D9DFE445301}" presName="connectorText" presStyleLbl="sibTrans2D1" presStyleIdx="2" presStyleCnt="6"/>
      <dgm:spPr/>
    </dgm:pt>
    <dgm:pt modelId="{CBAFB3B9-605E-4D44-ACF1-AD805F7403FA}" type="pres">
      <dgm:prSet presAssocID="{29C0994F-B8DB-4F04-BAE5-BD8DB97DE3B6}" presName="node" presStyleLbl="node1" presStyleIdx="3" presStyleCnt="7">
        <dgm:presLayoutVars>
          <dgm:bulletEnabled val="1"/>
        </dgm:presLayoutVars>
      </dgm:prSet>
      <dgm:spPr/>
    </dgm:pt>
    <dgm:pt modelId="{440A01E7-E1AE-4C52-8E67-4F61EB76153D}" type="pres">
      <dgm:prSet presAssocID="{03D3951E-100A-40DA-B5A9-D117AC9CB37C}" presName="sibTrans" presStyleLbl="sibTrans2D1" presStyleIdx="3" presStyleCnt="6"/>
      <dgm:spPr/>
    </dgm:pt>
    <dgm:pt modelId="{64704E34-F656-438E-BF18-D3872C9BE5E5}" type="pres">
      <dgm:prSet presAssocID="{03D3951E-100A-40DA-B5A9-D117AC9CB37C}" presName="connectorText" presStyleLbl="sibTrans2D1" presStyleIdx="3" presStyleCnt="6"/>
      <dgm:spPr/>
    </dgm:pt>
    <dgm:pt modelId="{791E2590-4FF5-4C90-8389-5E01A8EE377F}" type="pres">
      <dgm:prSet presAssocID="{53B379CB-8EFF-4AA5-AFCF-71E1EB25C10E}" presName="node" presStyleLbl="node1" presStyleIdx="4" presStyleCnt="7">
        <dgm:presLayoutVars>
          <dgm:bulletEnabled val="1"/>
        </dgm:presLayoutVars>
      </dgm:prSet>
      <dgm:spPr/>
    </dgm:pt>
    <dgm:pt modelId="{F5020E0F-D0B4-498E-868D-51E52B69D7A4}" type="pres">
      <dgm:prSet presAssocID="{A0A7A32C-AAAF-424F-A8FA-D333690B82AD}" presName="sibTrans" presStyleLbl="sibTrans2D1" presStyleIdx="4" presStyleCnt="6"/>
      <dgm:spPr/>
    </dgm:pt>
    <dgm:pt modelId="{1B3B6982-6A0C-45BD-B8FD-88FCBF5D22FD}" type="pres">
      <dgm:prSet presAssocID="{A0A7A32C-AAAF-424F-A8FA-D333690B82AD}" presName="connectorText" presStyleLbl="sibTrans2D1" presStyleIdx="4" presStyleCnt="6"/>
      <dgm:spPr/>
    </dgm:pt>
    <dgm:pt modelId="{211F93A5-4442-4CC7-A84E-AC50DC787C33}" type="pres">
      <dgm:prSet presAssocID="{C2EA4200-C3F3-422F-B317-7C4A92398EC6}" presName="node" presStyleLbl="node1" presStyleIdx="5" presStyleCnt="7">
        <dgm:presLayoutVars>
          <dgm:bulletEnabled val="1"/>
        </dgm:presLayoutVars>
      </dgm:prSet>
      <dgm:spPr/>
    </dgm:pt>
    <dgm:pt modelId="{56121372-E13C-465F-84E8-5FDA7DAC0E0A}" type="pres">
      <dgm:prSet presAssocID="{5B35B8D5-1035-4D37-A306-304CE355E65D}" presName="sibTrans" presStyleLbl="sibTrans2D1" presStyleIdx="5" presStyleCnt="6"/>
      <dgm:spPr/>
    </dgm:pt>
    <dgm:pt modelId="{807225D8-24DB-4D38-8183-5E748BF2B784}" type="pres">
      <dgm:prSet presAssocID="{5B35B8D5-1035-4D37-A306-304CE355E65D}" presName="connectorText" presStyleLbl="sibTrans2D1" presStyleIdx="5" presStyleCnt="6"/>
      <dgm:spPr/>
    </dgm:pt>
    <dgm:pt modelId="{409701D6-92B9-4DF4-AA7C-094063C92A98}" type="pres">
      <dgm:prSet presAssocID="{3C03A8D6-A85A-4A00-A8E9-D9FD079F4FD1}" presName="node" presStyleLbl="node1" presStyleIdx="6" presStyleCnt="7">
        <dgm:presLayoutVars>
          <dgm:bulletEnabled val="1"/>
        </dgm:presLayoutVars>
      </dgm:prSet>
      <dgm:spPr/>
    </dgm:pt>
  </dgm:ptLst>
  <dgm:cxnLst>
    <dgm:cxn modelId="{04B12E15-104C-4B72-940F-D2242824B65B}" type="presOf" srcId="{CD9347A9-1559-48DC-8F9F-10845A921967}" destId="{DFA28B5F-6C9B-4557-9188-B73822A095E9}" srcOrd="1" destOrd="0" presId="urn:microsoft.com/office/officeart/2005/8/layout/process5"/>
    <dgm:cxn modelId="{AA0BF615-D0C0-4A5B-8826-637930DEE233}" type="presOf" srcId="{A0A7A32C-AAAF-424F-A8FA-D333690B82AD}" destId="{1B3B6982-6A0C-45BD-B8FD-88FCBF5D22FD}" srcOrd="1" destOrd="0" presId="urn:microsoft.com/office/officeart/2005/8/layout/process5"/>
    <dgm:cxn modelId="{10A2B316-5893-411A-B344-9C1E58435A5D}" type="presOf" srcId="{5B35B8D5-1035-4D37-A306-304CE355E65D}" destId="{56121372-E13C-465F-84E8-5FDA7DAC0E0A}" srcOrd="0" destOrd="0" presId="urn:microsoft.com/office/officeart/2005/8/layout/process5"/>
    <dgm:cxn modelId="{734B7618-500D-40D4-8385-C74DACFA9EEC}" type="presOf" srcId="{B4674446-758A-483F-95B9-E8DCB49AA2EB}" destId="{3EEC902E-FE88-4585-8339-6730B53BDCC1}" srcOrd="0" destOrd="0" presId="urn:microsoft.com/office/officeart/2005/8/layout/process5"/>
    <dgm:cxn modelId="{6A7E1A1F-24F9-44EF-B85C-6EF6806BCCB6}" type="presOf" srcId="{03D3951E-100A-40DA-B5A9-D117AC9CB37C}" destId="{440A01E7-E1AE-4C52-8E67-4F61EB76153D}" srcOrd="0" destOrd="0" presId="urn:microsoft.com/office/officeart/2005/8/layout/process5"/>
    <dgm:cxn modelId="{DB61FB21-7544-40BB-820A-AEB711CC6ADC}" type="presOf" srcId="{99606095-C0FA-4828-B634-3CA2C111AAEF}" destId="{77E76CF2-C2B1-4F72-8D56-6AD49358B1E4}" srcOrd="1" destOrd="0" presId="urn:microsoft.com/office/officeart/2005/8/layout/process5"/>
    <dgm:cxn modelId="{9A094526-8C87-4ABD-A978-DBB4414BCCE1}" type="presOf" srcId="{96CF2E85-41F3-42D4-8ACA-9D3B0C8CF5DC}" destId="{0D45F87D-0606-4147-84E0-79B1DC3D45E8}" srcOrd="0" destOrd="0" presId="urn:microsoft.com/office/officeart/2005/8/layout/process5"/>
    <dgm:cxn modelId="{404EDE28-E9B7-460F-8122-783F9A184965}" srcId="{B4674446-758A-483F-95B9-E8DCB49AA2EB}" destId="{96CF2E85-41F3-42D4-8ACA-9D3B0C8CF5DC}" srcOrd="2" destOrd="0" parTransId="{0C9554CE-1D55-49E8-AAC0-D0DB529D06A1}" sibTransId="{02520162-96F7-409D-B86C-9D9DFE445301}"/>
    <dgm:cxn modelId="{EE7FA72D-7D00-4331-8A0F-C0710C162883}" type="presOf" srcId="{1166285B-7DF9-4BF2-B8D1-A88220B9E889}" destId="{069F823B-8B28-4158-949C-D7F754F4EA97}" srcOrd="0" destOrd="0" presId="urn:microsoft.com/office/officeart/2005/8/layout/process5"/>
    <dgm:cxn modelId="{3AD49B3A-2491-4849-AD30-995E39EC2F50}" srcId="{B4674446-758A-483F-95B9-E8DCB49AA2EB}" destId="{53B379CB-8EFF-4AA5-AFCF-71E1EB25C10E}" srcOrd="4" destOrd="0" parTransId="{2C483896-D18C-49CB-BEBA-D6F9B92222ED}" sibTransId="{A0A7A32C-AAAF-424F-A8FA-D333690B82AD}"/>
    <dgm:cxn modelId="{7F54AE5B-A383-404D-B48E-98E22FE85A64}" type="presOf" srcId="{53B379CB-8EFF-4AA5-AFCF-71E1EB25C10E}" destId="{791E2590-4FF5-4C90-8389-5E01A8EE377F}" srcOrd="0" destOrd="0" presId="urn:microsoft.com/office/officeart/2005/8/layout/process5"/>
    <dgm:cxn modelId="{34818C60-6359-428D-BAAA-A2FB23BB3D66}" srcId="{B4674446-758A-483F-95B9-E8DCB49AA2EB}" destId="{C2EA4200-C3F3-422F-B317-7C4A92398EC6}" srcOrd="5" destOrd="0" parTransId="{AE165908-566C-4E05-BB25-8D95461BABA5}" sibTransId="{5B35B8D5-1035-4D37-A306-304CE355E65D}"/>
    <dgm:cxn modelId="{67225F67-DD8E-4D4F-BD70-10D9D658CBF6}" type="presOf" srcId="{29C0994F-B8DB-4F04-BAE5-BD8DB97DE3B6}" destId="{CBAFB3B9-605E-4D44-ACF1-AD805F7403FA}" srcOrd="0" destOrd="0" presId="urn:microsoft.com/office/officeart/2005/8/layout/process5"/>
    <dgm:cxn modelId="{35E4AE4A-EB63-4BE5-AC78-90D08E1BED4B}" type="presOf" srcId="{03D3951E-100A-40DA-B5A9-D117AC9CB37C}" destId="{64704E34-F656-438E-BF18-D3872C9BE5E5}" srcOrd="1" destOrd="0" presId="urn:microsoft.com/office/officeart/2005/8/layout/process5"/>
    <dgm:cxn modelId="{D376FE6F-A341-4BF7-A23C-314CA91F7DE2}" type="presOf" srcId="{02520162-96F7-409D-B86C-9D9DFE445301}" destId="{E9838577-3C3D-4AA2-81B7-B4472C3EEDC1}" srcOrd="1" destOrd="0" presId="urn:microsoft.com/office/officeart/2005/8/layout/process5"/>
    <dgm:cxn modelId="{9094D074-86D4-43C8-9EB8-4D9D74061D14}" srcId="{B4674446-758A-483F-95B9-E8DCB49AA2EB}" destId="{1166285B-7DF9-4BF2-B8D1-A88220B9E889}" srcOrd="0" destOrd="0" parTransId="{BF61042C-768B-4EC4-AF2F-C8E9385F8E36}" sibTransId="{CD9347A9-1559-48DC-8F9F-10845A921967}"/>
    <dgm:cxn modelId="{A56F0B55-8A20-49B2-8D68-9402700BB1A2}" type="presOf" srcId="{A0A7A32C-AAAF-424F-A8FA-D333690B82AD}" destId="{F5020E0F-D0B4-498E-868D-51E52B69D7A4}" srcOrd="0" destOrd="0" presId="urn:microsoft.com/office/officeart/2005/8/layout/process5"/>
    <dgm:cxn modelId="{8E1C5458-21D8-460A-B47D-882669C8E480}" type="presOf" srcId="{02520162-96F7-409D-B86C-9D9DFE445301}" destId="{C679E49A-4634-482C-93AA-000C5F95A37E}" srcOrd="0" destOrd="0" presId="urn:microsoft.com/office/officeart/2005/8/layout/process5"/>
    <dgm:cxn modelId="{21991E87-2590-4544-8BB5-8C249D1978D9}" srcId="{B4674446-758A-483F-95B9-E8DCB49AA2EB}" destId="{29C0994F-B8DB-4F04-BAE5-BD8DB97DE3B6}" srcOrd="3" destOrd="0" parTransId="{974263AA-BDF2-4F71-BBEB-32EA075D82EC}" sibTransId="{03D3951E-100A-40DA-B5A9-D117AC9CB37C}"/>
    <dgm:cxn modelId="{3602D0A7-F5D9-4CFE-A5B1-73B6EF1204F6}" type="presOf" srcId="{99606095-C0FA-4828-B634-3CA2C111AAEF}" destId="{323C634B-4543-4680-9E35-130964BA97CA}" srcOrd="0" destOrd="0" presId="urn:microsoft.com/office/officeart/2005/8/layout/process5"/>
    <dgm:cxn modelId="{A52250B0-8EED-4435-8055-E979E4CACA76}" type="presOf" srcId="{3C03A8D6-A85A-4A00-A8E9-D9FD079F4FD1}" destId="{409701D6-92B9-4DF4-AA7C-094063C92A98}" srcOrd="0" destOrd="0" presId="urn:microsoft.com/office/officeart/2005/8/layout/process5"/>
    <dgm:cxn modelId="{619319B9-B9C2-4757-960B-E83C680CE3F0}" type="presOf" srcId="{CD9347A9-1559-48DC-8F9F-10845A921967}" destId="{F4B0AF74-4A3B-4246-B0AB-B0C4A522874B}" srcOrd="0" destOrd="0" presId="urn:microsoft.com/office/officeart/2005/8/layout/process5"/>
    <dgm:cxn modelId="{7D0FF2BE-B302-492E-9997-F22A29E00186}" type="presOf" srcId="{BC7B5768-6AE4-4A62-92B0-E03431E71CB3}" destId="{9B66097C-2748-4F79-87B3-3628899CE316}" srcOrd="0" destOrd="0" presId="urn:microsoft.com/office/officeart/2005/8/layout/process5"/>
    <dgm:cxn modelId="{360FE9D7-671D-4646-B505-922FCE7AA5F5}" type="presOf" srcId="{5B35B8D5-1035-4D37-A306-304CE355E65D}" destId="{807225D8-24DB-4D38-8183-5E748BF2B784}" srcOrd="1" destOrd="0" presId="urn:microsoft.com/office/officeart/2005/8/layout/process5"/>
    <dgm:cxn modelId="{995013DD-86E6-4C6A-B14A-B262DFAA964F}" srcId="{B4674446-758A-483F-95B9-E8DCB49AA2EB}" destId="{3C03A8D6-A85A-4A00-A8E9-D9FD079F4FD1}" srcOrd="6" destOrd="0" parTransId="{C08C6203-E702-4B8A-9AF9-434A07A9706C}" sibTransId="{7FF4C951-5E17-4A9D-AAED-8EDD411EB283}"/>
    <dgm:cxn modelId="{ACBCDAED-C01C-43DC-BE78-881A1A28105D}" type="presOf" srcId="{C2EA4200-C3F3-422F-B317-7C4A92398EC6}" destId="{211F93A5-4442-4CC7-A84E-AC50DC787C33}" srcOrd="0" destOrd="0" presId="urn:microsoft.com/office/officeart/2005/8/layout/process5"/>
    <dgm:cxn modelId="{EC5E7CFE-8240-4326-B44F-F7035CA173DA}" srcId="{B4674446-758A-483F-95B9-E8DCB49AA2EB}" destId="{BC7B5768-6AE4-4A62-92B0-E03431E71CB3}" srcOrd="1" destOrd="0" parTransId="{E64E46C0-20FD-4676-B8F1-F56836819791}" sibTransId="{99606095-C0FA-4828-B634-3CA2C111AAEF}"/>
    <dgm:cxn modelId="{129A756F-5366-4679-86C3-84EB587AF09B}" type="presParOf" srcId="{3EEC902E-FE88-4585-8339-6730B53BDCC1}" destId="{069F823B-8B28-4158-949C-D7F754F4EA97}" srcOrd="0" destOrd="0" presId="urn:microsoft.com/office/officeart/2005/8/layout/process5"/>
    <dgm:cxn modelId="{4727350C-BA6F-4F68-B711-AAB1F70B3E91}" type="presParOf" srcId="{3EEC902E-FE88-4585-8339-6730B53BDCC1}" destId="{F4B0AF74-4A3B-4246-B0AB-B0C4A522874B}" srcOrd="1" destOrd="0" presId="urn:microsoft.com/office/officeart/2005/8/layout/process5"/>
    <dgm:cxn modelId="{2E24E237-017B-461D-81BC-94FD17BFD635}" type="presParOf" srcId="{F4B0AF74-4A3B-4246-B0AB-B0C4A522874B}" destId="{DFA28B5F-6C9B-4557-9188-B73822A095E9}" srcOrd="0" destOrd="0" presId="urn:microsoft.com/office/officeart/2005/8/layout/process5"/>
    <dgm:cxn modelId="{9D324B91-2231-438E-9D35-422BA5E7759D}" type="presParOf" srcId="{3EEC902E-FE88-4585-8339-6730B53BDCC1}" destId="{9B66097C-2748-4F79-87B3-3628899CE316}" srcOrd="2" destOrd="0" presId="urn:microsoft.com/office/officeart/2005/8/layout/process5"/>
    <dgm:cxn modelId="{F7BC221D-908F-4B30-8571-54D7C67B686C}" type="presParOf" srcId="{3EEC902E-FE88-4585-8339-6730B53BDCC1}" destId="{323C634B-4543-4680-9E35-130964BA97CA}" srcOrd="3" destOrd="0" presId="urn:microsoft.com/office/officeart/2005/8/layout/process5"/>
    <dgm:cxn modelId="{EB2BD970-35AE-4D80-8FC5-3D2E69AFF5F9}" type="presParOf" srcId="{323C634B-4543-4680-9E35-130964BA97CA}" destId="{77E76CF2-C2B1-4F72-8D56-6AD49358B1E4}" srcOrd="0" destOrd="0" presId="urn:microsoft.com/office/officeart/2005/8/layout/process5"/>
    <dgm:cxn modelId="{26E1A16D-667F-4F3F-8E3F-F027B73A2866}" type="presParOf" srcId="{3EEC902E-FE88-4585-8339-6730B53BDCC1}" destId="{0D45F87D-0606-4147-84E0-79B1DC3D45E8}" srcOrd="4" destOrd="0" presId="urn:microsoft.com/office/officeart/2005/8/layout/process5"/>
    <dgm:cxn modelId="{0F87F299-2161-4377-BD99-99B7CAC76469}" type="presParOf" srcId="{3EEC902E-FE88-4585-8339-6730B53BDCC1}" destId="{C679E49A-4634-482C-93AA-000C5F95A37E}" srcOrd="5" destOrd="0" presId="urn:microsoft.com/office/officeart/2005/8/layout/process5"/>
    <dgm:cxn modelId="{AD1D5615-81C8-4532-83C1-44CD2AF75FEF}" type="presParOf" srcId="{C679E49A-4634-482C-93AA-000C5F95A37E}" destId="{E9838577-3C3D-4AA2-81B7-B4472C3EEDC1}" srcOrd="0" destOrd="0" presId="urn:microsoft.com/office/officeart/2005/8/layout/process5"/>
    <dgm:cxn modelId="{D453E21C-14AF-439B-85E9-841A9127FEEA}" type="presParOf" srcId="{3EEC902E-FE88-4585-8339-6730B53BDCC1}" destId="{CBAFB3B9-605E-4D44-ACF1-AD805F7403FA}" srcOrd="6" destOrd="0" presId="urn:microsoft.com/office/officeart/2005/8/layout/process5"/>
    <dgm:cxn modelId="{8BF2B363-F7AF-46CD-B2F8-08A2F46B39B6}" type="presParOf" srcId="{3EEC902E-FE88-4585-8339-6730B53BDCC1}" destId="{440A01E7-E1AE-4C52-8E67-4F61EB76153D}" srcOrd="7" destOrd="0" presId="urn:microsoft.com/office/officeart/2005/8/layout/process5"/>
    <dgm:cxn modelId="{4DC6B254-5A32-454A-BDA0-04C092114F2C}" type="presParOf" srcId="{440A01E7-E1AE-4C52-8E67-4F61EB76153D}" destId="{64704E34-F656-438E-BF18-D3872C9BE5E5}" srcOrd="0" destOrd="0" presId="urn:microsoft.com/office/officeart/2005/8/layout/process5"/>
    <dgm:cxn modelId="{CA5823AE-8EDB-4336-9781-85268D399BB1}" type="presParOf" srcId="{3EEC902E-FE88-4585-8339-6730B53BDCC1}" destId="{791E2590-4FF5-4C90-8389-5E01A8EE377F}" srcOrd="8" destOrd="0" presId="urn:microsoft.com/office/officeart/2005/8/layout/process5"/>
    <dgm:cxn modelId="{B9B1D6AC-AFC5-485A-BCCE-0718F4BAC766}" type="presParOf" srcId="{3EEC902E-FE88-4585-8339-6730B53BDCC1}" destId="{F5020E0F-D0B4-498E-868D-51E52B69D7A4}" srcOrd="9" destOrd="0" presId="urn:microsoft.com/office/officeart/2005/8/layout/process5"/>
    <dgm:cxn modelId="{7213F2B0-4324-4D8A-80AE-30574A76D5C2}" type="presParOf" srcId="{F5020E0F-D0B4-498E-868D-51E52B69D7A4}" destId="{1B3B6982-6A0C-45BD-B8FD-88FCBF5D22FD}" srcOrd="0" destOrd="0" presId="urn:microsoft.com/office/officeart/2005/8/layout/process5"/>
    <dgm:cxn modelId="{63E090C7-0E32-4028-B8A7-48FEE659F569}" type="presParOf" srcId="{3EEC902E-FE88-4585-8339-6730B53BDCC1}" destId="{211F93A5-4442-4CC7-A84E-AC50DC787C33}" srcOrd="10" destOrd="0" presId="urn:microsoft.com/office/officeart/2005/8/layout/process5"/>
    <dgm:cxn modelId="{C4BF02DA-9824-4D51-8E73-F4A11F76C452}" type="presParOf" srcId="{3EEC902E-FE88-4585-8339-6730B53BDCC1}" destId="{56121372-E13C-465F-84E8-5FDA7DAC0E0A}" srcOrd="11" destOrd="0" presId="urn:microsoft.com/office/officeart/2005/8/layout/process5"/>
    <dgm:cxn modelId="{F95036F9-AE9F-4155-80FE-7518FB80EEBC}" type="presParOf" srcId="{56121372-E13C-465F-84E8-5FDA7DAC0E0A}" destId="{807225D8-24DB-4D38-8183-5E748BF2B784}" srcOrd="0" destOrd="0" presId="urn:microsoft.com/office/officeart/2005/8/layout/process5"/>
    <dgm:cxn modelId="{D0ED23DD-16A7-4297-A409-7DB3A9AB0541}" type="presParOf" srcId="{3EEC902E-FE88-4585-8339-6730B53BDCC1}" destId="{409701D6-92B9-4DF4-AA7C-094063C92A98}"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B895F-AEBE-42D1-9BF4-CAA5F91B5974}">
      <dsp:nvSpPr>
        <dsp:cNvPr id="0" name=""/>
        <dsp:cNvSpPr/>
      </dsp:nvSpPr>
      <dsp:spPr>
        <a:xfrm>
          <a:off x="0" y="1529037"/>
          <a:ext cx="1841844" cy="7367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CA" sz="1200" kern="1200" dirty="0"/>
            <a:t>Request SpaceX launch Data API</a:t>
          </a:r>
        </a:p>
      </dsp:txBody>
      <dsp:txXfrm>
        <a:off x="368369" y="1529037"/>
        <a:ext cx="1105107" cy="736737"/>
      </dsp:txXfrm>
    </dsp:sp>
    <dsp:sp modelId="{DB86BF00-25C0-4E24-BB70-6A8D3C9FC23C}">
      <dsp:nvSpPr>
        <dsp:cNvPr id="0" name=""/>
        <dsp:cNvSpPr/>
      </dsp:nvSpPr>
      <dsp:spPr>
        <a:xfrm>
          <a:off x="1657660" y="1529037"/>
          <a:ext cx="1841844" cy="7367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CA" sz="1200" kern="1200" dirty="0"/>
            <a:t>Normalise JSON into structured </a:t>
          </a:r>
          <a:r>
            <a:rPr lang="en-CA" sz="1200" kern="1200" dirty="0" err="1"/>
            <a:t>DataFrame</a:t>
          </a:r>
          <a:endParaRPr lang="en-CA" sz="1200" kern="1200" dirty="0"/>
        </a:p>
      </dsp:txBody>
      <dsp:txXfrm>
        <a:off x="2026029" y="1529037"/>
        <a:ext cx="1105107" cy="736737"/>
      </dsp:txXfrm>
    </dsp:sp>
    <dsp:sp modelId="{0C70F56D-1F61-4695-9C24-F0F62C8CC8A9}">
      <dsp:nvSpPr>
        <dsp:cNvPr id="0" name=""/>
        <dsp:cNvSpPr/>
      </dsp:nvSpPr>
      <dsp:spPr>
        <a:xfrm>
          <a:off x="3315320" y="1529037"/>
          <a:ext cx="1841844" cy="7367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CA" sz="1200" kern="1200" dirty="0"/>
            <a:t>Use sub-API calls to resolve IDs</a:t>
          </a:r>
        </a:p>
      </dsp:txBody>
      <dsp:txXfrm>
        <a:off x="3683689" y="1529037"/>
        <a:ext cx="1105107" cy="736737"/>
      </dsp:txXfrm>
    </dsp:sp>
    <dsp:sp modelId="{F02C36CE-1D54-46B6-BC69-B2F1E8FCB0D9}">
      <dsp:nvSpPr>
        <dsp:cNvPr id="0" name=""/>
        <dsp:cNvSpPr/>
      </dsp:nvSpPr>
      <dsp:spPr>
        <a:xfrm>
          <a:off x="4972981" y="1529037"/>
          <a:ext cx="1841844" cy="7367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CA" sz="1200" kern="1200" dirty="0"/>
            <a:t>Extract Features</a:t>
          </a:r>
        </a:p>
      </dsp:txBody>
      <dsp:txXfrm>
        <a:off x="5341350" y="1529037"/>
        <a:ext cx="1105107" cy="736737"/>
      </dsp:txXfrm>
    </dsp:sp>
    <dsp:sp modelId="{7B96200A-4906-45ED-9AFF-D99BF2FBCC11}">
      <dsp:nvSpPr>
        <dsp:cNvPr id="0" name=""/>
        <dsp:cNvSpPr/>
      </dsp:nvSpPr>
      <dsp:spPr>
        <a:xfrm>
          <a:off x="6630641" y="1529037"/>
          <a:ext cx="1841844" cy="7367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CA" sz="1200" kern="1200" dirty="0"/>
            <a:t>Combine features into a final dataset</a:t>
          </a:r>
        </a:p>
      </dsp:txBody>
      <dsp:txXfrm>
        <a:off x="6999010" y="1529037"/>
        <a:ext cx="1105107" cy="736737"/>
      </dsp:txXfrm>
    </dsp:sp>
    <dsp:sp modelId="{7AE91769-C762-4E17-8A92-0C65E3417C52}">
      <dsp:nvSpPr>
        <dsp:cNvPr id="0" name=""/>
        <dsp:cNvSpPr/>
      </dsp:nvSpPr>
      <dsp:spPr>
        <a:xfrm>
          <a:off x="8288302" y="1529037"/>
          <a:ext cx="1841844" cy="7367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CA" sz="1200" kern="1200" dirty="0"/>
            <a:t>Filter for Falcon 9 and clean missing values</a:t>
          </a:r>
        </a:p>
      </dsp:txBody>
      <dsp:txXfrm>
        <a:off x="8656671" y="1529037"/>
        <a:ext cx="1105107" cy="736737"/>
      </dsp:txXfrm>
    </dsp:sp>
    <dsp:sp modelId="{3B0EA12D-2B09-4892-AC5A-A8F23FCCA431}">
      <dsp:nvSpPr>
        <dsp:cNvPr id="0" name=""/>
        <dsp:cNvSpPr/>
      </dsp:nvSpPr>
      <dsp:spPr>
        <a:xfrm>
          <a:off x="9945963" y="1529037"/>
          <a:ext cx="1841844" cy="7367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CA" sz="1200" kern="1200" dirty="0"/>
            <a:t>Export final dataset into CSV</a:t>
          </a:r>
        </a:p>
      </dsp:txBody>
      <dsp:txXfrm>
        <a:off x="10314332" y="1529037"/>
        <a:ext cx="1105107" cy="736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AB16A-6832-46CB-B326-0202A59351B9}">
      <dsp:nvSpPr>
        <dsp:cNvPr id="0" name=""/>
        <dsp:cNvSpPr/>
      </dsp:nvSpPr>
      <dsp:spPr>
        <a:xfrm>
          <a:off x="2641" y="2282234"/>
          <a:ext cx="611122" cy="55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dirty="0"/>
            <a:t>Send HTTP GET request</a:t>
          </a:r>
        </a:p>
      </dsp:txBody>
      <dsp:txXfrm>
        <a:off x="18918" y="2298511"/>
        <a:ext cx="578568" cy="523185"/>
      </dsp:txXfrm>
    </dsp:sp>
    <dsp:sp modelId="{D09C5DA3-FE29-411C-8A94-45509FD8A6C3}">
      <dsp:nvSpPr>
        <dsp:cNvPr id="0" name=""/>
        <dsp:cNvSpPr/>
      </dsp:nvSpPr>
      <dsp:spPr>
        <a:xfrm>
          <a:off x="674875" y="2484324"/>
          <a:ext cx="129557" cy="1515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CA" sz="600" kern="1200"/>
        </a:p>
      </dsp:txBody>
      <dsp:txXfrm>
        <a:off x="674875" y="2514636"/>
        <a:ext cx="90690" cy="90934"/>
      </dsp:txXfrm>
    </dsp:sp>
    <dsp:sp modelId="{CCAA86AE-4FE0-47EF-B151-B2E9F75D1905}">
      <dsp:nvSpPr>
        <dsp:cNvPr id="0" name=""/>
        <dsp:cNvSpPr/>
      </dsp:nvSpPr>
      <dsp:spPr>
        <a:xfrm>
          <a:off x="858212" y="2282234"/>
          <a:ext cx="611122" cy="55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dirty="0"/>
            <a:t>Parse JSON response</a:t>
          </a:r>
        </a:p>
      </dsp:txBody>
      <dsp:txXfrm>
        <a:off x="874489" y="2298511"/>
        <a:ext cx="578568" cy="523185"/>
      </dsp:txXfrm>
    </dsp:sp>
    <dsp:sp modelId="{79A91305-1032-4456-B99F-1D59D19D3637}">
      <dsp:nvSpPr>
        <dsp:cNvPr id="0" name=""/>
        <dsp:cNvSpPr/>
      </dsp:nvSpPr>
      <dsp:spPr>
        <a:xfrm>
          <a:off x="1530446" y="2484324"/>
          <a:ext cx="129557" cy="1515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CA" sz="600" kern="1200"/>
        </a:p>
      </dsp:txBody>
      <dsp:txXfrm>
        <a:off x="1530446" y="2514636"/>
        <a:ext cx="90690" cy="90934"/>
      </dsp:txXfrm>
    </dsp:sp>
    <dsp:sp modelId="{1BAE1E85-CACF-4D75-BB0E-48F98CBA8CA8}">
      <dsp:nvSpPr>
        <dsp:cNvPr id="0" name=""/>
        <dsp:cNvSpPr/>
      </dsp:nvSpPr>
      <dsp:spPr>
        <a:xfrm>
          <a:off x="1713783" y="2282234"/>
          <a:ext cx="611122" cy="55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dirty="0"/>
            <a:t>Normalise JSON to Pandas </a:t>
          </a:r>
          <a:r>
            <a:rPr lang="en-CA" sz="800" kern="1200" dirty="0" err="1"/>
            <a:t>DataFrame</a:t>
          </a:r>
          <a:endParaRPr lang="en-CA" sz="800" kern="1200" dirty="0"/>
        </a:p>
      </dsp:txBody>
      <dsp:txXfrm>
        <a:off x="1730060" y="2298511"/>
        <a:ext cx="578568" cy="523185"/>
      </dsp:txXfrm>
    </dsp:sp>
    <dsp:sp modelId="{217056BD-1815-4022-B189-D7275CA44768}">
      <dsp:nvSpPr>
        <dsp:cNvPr id="0" name=""/>
        <dsp:cNvSpPr/>
      </dsp:nvSpPr>
      <dsp:spPr>
        <a:xfrm>
          <a:off x="2386018" y="2484324"/>
          <a:ext cx="129557" cy="1515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CA" sz="600" kern="1200"/>
        </a:p>
      </dsp:txBody>
      <dsp:txXfrm>
        <a:off x="2386018" y="2514636"/>
        <a:ext cx="90690" cy="90934"/>
      </dsp:txXfrm>
    </dsp:sp>
    <dsp:sp modelId="{D49E1D20-60F5-475D-A5B8-DB66982DA0A8}">
      <dsp:nvSpPr>
        <dsp:cNvPr id="0" name=""/>
        <dsp:cNvSpPr/>
      </dsp:nvSpPr>
      <dsp:spPr>
        <a:xfrm>
          <a:off x="2569354" y="2282234"/>
          <a:ext cx="611122" cy="55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dirty="0"/>
            <a:t>Select Columns</a:t>
          </a:r>
        </a:p>
      </dsp:txBody>
      <dsp:txXfrm>
        <a:off x="2585631" y="2298511"/>
        <a:ext cx="578568" cy="523185"/>
      </dsp:txXfrm>
    </dsp:sp>
    <dsp:sp modelId="{802E488C-76DF-40F6-889C-0804A2BD44E6}">
      <dsp:nvSpPr>
        <dsp:cNvPr id="0" name=""/>
        <dsp:cNvSpPr/>
      </dsp:nvSpPr>
      <dsp:spPr>
        <a:xfrm>
          <a:off x="3241589" y="2484324"/>
          <a:ext cx="129557" cy="1515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CA" sz="600" kern="1200"/>
        </a:p>
      </dsp:txBody>
      <dsp:txXfrm>
        <a:off x="3241589" y="2514636"/>
        <a:ext cx="90690" cy="90934"/>
      </dsp:txXfrm>
    </dsp:sp>
    <dsp:sp modelId="{BA611847-0828-4DDB-BC30-8D140C58D090}">
      <dsp:nvSpPr>
        <dsp:cNvPr id="0" name=""/>
        <dsp:cNvSpPr/>
      </dsp:nvSpPr>
      <dsp:spPr>
        <a:xfrm>
          <a:off x="3424925" y="2282234"/>
          <a:ext cx="611122" cy="55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dirty="0"/>
            <a:t>Filter data</a:t>
          </a:r>
        </a:p>
      </dsp:txBody>
      <dsp:txXfrm>
        <a:off x="3441202" y="2298511"/>
        <a:ext cx="578568" cy="523185"/>
      </dsp:txXfrm>
    </dsp:sp>
    <dsp:sp modelId="{9791A60A-5BCC-482F-B718-E347CEEBAAD8}">
      <dsp:nvSpPr>
        <dsp:cNvPr id="0" name=""/>
        <dsp:cNvSpPr/>
      </dsp:nvSpPr>
      <dsp:spPr>
        <a:xfrm>
          <a:off x="4097160" y="2484324"/>
          <a:ext cx="129557" cy="1515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CA" sz="600" kern="1200"/>
        </a:p>
      </dsp:txBody>
      <dsp:txXfrm>
        <a:off x="4097160" y="2514636"/>
        <a:ext cx="90690" cy="90934"/>
      </dsp:txXfrm>
    </dsp:sp>
    <dsp:sp modelId="{442BBEA3-8BDE-4E6B-96E7-1F819A28093E}">
      <dsp:nvSpPr>
        <dsp:cNvPr id="0" name=""/>
        <dsp:cNvSpPr/>
      </dsp:nvSpPr>
      <dsp:spPr>
        <a:xfrm>
          <a:off x="4280497" y="2282234"/>
          <a:ext cx="611122" cy="55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dirty="0"/>
            <a:t>Use API to enrich data</a:t>
          </a:r>
        </a:p>
      </dsp:txBody>
      <dsp:txXfrm>
        <a:off x="4296774" y="2298511"/>
        <a:ext cx="578568" cy="523185"/>
      </dsp:txXfrm>
    </dsp:sp>
    <dsp:sp modelId="{0EC021AE-388C-475B-8E7B-9398866D4EA5}">
      <dsp:nvSpPr>
        <dsp:cNvPr id="0" name=""/>
        <dsp:cNvSpPr/>
      </dsp:nvSpPr>
      <dsp:spPr>
        <a:xfrm>
          <a:off x="4952731" y="2484324"/>
          <a:ext cx="129557" cy="1515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CA" sz="600" kern="1200"/>
        </a:p>
      </dsp:txBody>
      <dsp:txXfrm>
        <a:off x="4952731" y="2514636"/>
        <a:ext cx="90690" cy="90934"/>
      </dsp:txXfrm>
    </dsp:sp>
    <dsp:sp modelId="{89816910-0CBB-4BA4-A4BE-5AD15C9213A8}">
      <dsp:nvSpPr>
        <dsp:cNvPr id="0" name=""/>
        <dsp:cNvSpPr/>
      </dsp:nvSpPr>
      <dsp:spPr>
        <a:xfrm>
          <a:off x="5136068" y="2282234"/>
          <a:ext cx="611122" cy="55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dirty="0"/>
            <a:t>Construct the final </a:t>
          </a:r>
          <a:r>
            <a:rPr lang="en-CA" sz="800" kern="1200" dirty="0" err="1"/>
            <a:t>DataFrame</a:t>
          </a:r>
          <a:endParaRPr lang="en-CA" sz="800" kern="1200" dirty="0"/>
        </a:p>
      </dsp:txBody>
      <dsp:txXfrm>
        <a:off x="5152345" y="2298511"/>
        <a:ext cx="578568" cy="523185"/>
      </dsp:txXfrm>
    </dsp:sp>
    <dsp:sp modelId="{B08DF549-70B3-4D29-BA57-49C14998B9EE}">
      <dsp:nvSpPr>
        <dsp:cNvPr id="0" name=""/>
        <dsp:cNvSpPr/>
      </dsp:nvSpPr>
      <dsp:spPr>
        <a:xfrm>
          <a:off x="5808302" y="2484324"/>
          <a:ext cx="129557" cy="1515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CA" sz="600" kern="1200"/>
        </a:p>
      </dsp:txBody>
      <dsp:txXfrm>
        <a:off x="5808302" y="2514636"/>
        <a:ext cx="90690" cy="90934"/>
      </dsp:txXfrm>
    </dsp:sp>
    <dsp:sp modelId="{43271FBB-4AEC-4D4C-8A7D-39D5F07045D3}">
      <dsp:nvSpPr>
        <dsp:cNvPr id="0" name=""/>
        <dsp:cNvSpPr/>
      </dsp:nvSpPr>
      <dsp:spPr>
        <a:xfrm>
          <a:off x="5991639" y="2282234"/>
          <a:ext cx="611122" cy="55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dirty="0"/>
            <a:t>Clean the missing values</a:t>
          </a:r>
        </a:p>
      </dsp:txBody>
      <dsp:txXfrm>
        <a:off x="6007916" y="2298511"/>
        <a:ext cx="578568" cy="523185"/>
      </dsp:txXfrm>
    </dsp:sp>
    <dsp:sp modelId="{0A30D0D1-2619-403D-9570-E4B3428ABCE1}">
      <dsp:nvSpPr>
        <dsp:cNvPr id="0" name=""/>
        <dsp:cNvSpPr/>
      </dsp:nvSpPr>
      <dsp:spPr>
        <a:xfrm>
          <a:off x="6663873" y="2484324"/>
          <a:ext cx="129557" cy="1515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CA" sz="600" kern="1200"/>
        </a:p>
      </dsp:txBody>
      <dsp:txXfrm>
        <a:off x="6663873" y="2514636"/>
        <a:ext cx="90690" cy="90934"/>
      </dsp:txXfrm>
    </dsp:sp>
    <dsp:sp modelId="{202FF364-91FE-4F20-8D37-8EB42A7D1836}">
      <dsp:nvSpPr>
        <dsp:cNvPr id="0" name=""/>
        <dsp:cNvSpPr/>
      </dsp:nvSpPr>
      <dsp:spPr>
        <a:xfrm>
          <a:off x="6847210" y="2282234"/>
          <a:ext cx="611122" cy="55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kern="1200" dirty="0"/>
            <a:t>Save cleaned data to CSV</a:t>
          </a:r>
        </a:p>
      </dsp:txBody>
      <dsp:txXfrm>
        <a:off x="6863487" y="2298511"/>
        <a:ext cx="578568" cy="523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775D5-DFB9-48B7-BFF5-C8C221770D13}">
      <dsp:nvSpPr>
        <dsp:cNvPr id="0" name=""/>
        <dsp:cNvSpPr/>
      </dsp:nvSpPr>
      <dsp:spPr>
        <a:xfrm>
          <a:off x="2259831" y="661"/>
          <a:ext cx="1159101" cy="416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Send HTTP Request</a:t>
          </a:r>
        </a:p>
      </dsp:txBody>
      <dsp:txXfrm>
        <a:off x="2272032" y="12862"/>
        <a:ext cx="1134699" cy="392175"/>
      </dsp:txXfrm>
    </dsp:sp>
    <dsp:sp modelId="{E029E5B3-C79A-42AC-B594-E03A3C775450}">
      <dsp:nvSpPr>
        <dsp:cNvPr id="0" name=""/>
        <dsp:cNvSpPr/>
      </dsp:nvSpPr>
      <dsp:spPr>
        <a:xfrm rot="5400000">
          <a:off x="2761273" y="427652"/>
          <a:ext cx="156216" cy="187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5400000">
        <a:off x="2783144" y="443274"/>
        <a:ext cx="112475" cy="109351"/>
      </dsp:txXfrm>
    </dsp:sp>
    <dsp:sp modelId="{90F755A9-5088-4A0E-BFFA-A3C5A4ADBCF8}">
      <dsp:nvSpPr>
        <dsp:cNvPr id="0" name=""/>
        <dsp:cNvSpPr/>
      </dsp:nvSpPr>
      <dsp:spPr>
        <a:xfrm>
          <a:off x="2259831" y="625527"/>
          <a:ext cx="1159101" cy="416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Parse HTML Content</a:t>
          </a:r>
        </a:p>
      </dsp:txBody>
      <dsp:txXfrm>
        <a:off x="2272032" y="637728"/>
        <a:ext cx="1134699" cy="392175"/>
      </dsp:txXfrm>
    </dsp:sp>
    <dsp:sp modelId="{1469CCC3-946B-49B1-98AC-07293689EBB7}">
      <dsp:nvSpPr>
        <dsp:cNvPr id="0" name=""/>
        <dsp:cNvSpPr/>
      </dsp:nvSpPr>
      <dsp:spPr>
        <a:xfrm rot="5400000">
          <a:off x="2761273" y="1052518"/>
          <a:ext cx="156216" cy="187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5400000">
        <a:off x="2783144" y="1068140"/>
        <a:ext cx="112475" cy="109351"/>
      </dsp:txXfrm>
    </dsp:sp>
    <dsp:sp modelId="{567EAD4B-D0B5-41B6-B8F2-C980E0B5B035}">
      <dsp:nvSpPr>
        <dsp:cNvPr id="0" name=""/>
        <dsp:cNvSpPr/>
      </dsp:nvSpPr>
      <dsp:spPr>
        <a:xfrm>
          <a:off x="2259831" y="1250392"/>
          <a:ext cx="1159101" cy="416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Locate all tables</a:t>
          </a:r>
        </a:p>
      </dsp:txBody>
      <dsp:txXfrm>
        <a:off x="2272032" y="1262593"/>
        <a:ext cx="1134699" cy="392175"/>
      </dsp:txXfrm>
    </dsp:sp>
    <dsp:sp modelId="{8A83EDD5-58C9-45DE-A85F-9F3E1C703B55}">
      <dsp:nvSpPr>
        <dsp:cNvPr id="0" name=""/>
        <dsp:cNvSpPr/>
      </dsp:nvSpPr>
      <dsp:spPr>
        <a:xfrm rot="5400000">
          <a:off x="2761273" y="1677384"/>
          <a:ext cx="156216" cy="187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5400000">
        <a:off x="2783144" y="1693006"/>
        <a:ext cx="112475" cy="109351"/>
      </dsp:txXfrm>
    </dsp:sp>
    <dsp:sp modelId="{BED1349E-9894-4599-A659-9B4108A9D8BC}">
      <dsp:nvSpPr>
        <dsp:cNvPr id="0" name=""/>
        <dsp:cNvSpPr/>
      </dsp:nvSpPr>
      <dsp:spPr>
        <a:xfrm>
          <a:off x="2259831" y="1875258"/>
          <a:ext cx="1159101" cy="416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Extract column headers</a:t>
          </a:r>
        </a:p>
      </dsp:txBody>
      <dsp:txXfrm>
        <a:off x="2272032" y="1887459"/>
        <a:ext cx="1134699" cy="392175"/>
      </dsp:txXfrm>
    </dsp:sp>
    <dsp:sp modelId="{EE517882-CDCA-4E31-B7D6-D1B6997BD8EB}">
      <dsp:nvSpPr>
        <dsp:cNvPr id="0" name=""/>
        <dsp:cNvSpPr/>
      </dsp:nvSpPr>
      <dsp:spPr>
        <a:xfrm rot="5400000">
          <a:off x="2761273" y="2302250"/>
          <a:ext cx="156216" cy="187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5400000">
        <a:off x="2783144" y="2317872"/>
        <a:ext cx="112475" cy="109351"/>
      </dsp:txXfrm>
    </dsp:sp>
    <dsp:sp modelId="{2988EC42-9658-44EA-9CFE-25D3CBA5363F}">
      <dsp:nvSpPr>
        <dsp:cNvPr id="0" name=""/>
        <dsp:cNvSpPr/>
      </dsp:nvSpPr>
      <dsp:spPr>
        <a:xfrm>
          <a:off x="2259831" y="2500124"/>
          <a:ext cx="1159101" cy="416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Iterate through table rows</a:t>
          </a:r>
        </a:p>
      </dsp:txBody>
      <dsp:txXfrm>
        <a:off x="2272032" y="2512325"/>
        <a:ext cx="1134699" cy="392175"/>
      </dsp:txXfrm>
    </dsp:sp>
    <dsp:sp modelId="{9ABEDFBC-6051-4426-ADFF-AB2923EDC219}">
      <dsp:nvSpPr>
        <dsp:cNvPr id="0" name=""/>
        <dsp:cNvSpPr/>
      </dsp:nvSpPr>
      <dsp:spPr>
        <a:xfrm rot="5400000">
          <a:off x="2761273" y="2927116"/>
          <a:ext cx="156216" cy="187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5400000">
        <a:off x="2783144" y="2942738"/>
        <a:ext cx="112475" cy="109351"/>
      </dsp:txXfrm>
    </dsp:sp>
    <dsp:sp modelId="{2A7F55ED-E64C-46EC-A4B0-72733D3A1D15}">
      <dsp:nvSpPr>
        <dsp:cNvPr id="0" name=""/>
        <dsp:cNvSpPr/>
      </dsp:nvSpPr>
      <dsp:spPr>
        <a:xfrm>
          <a:off x="2259831" y="3124990"/>
          <a:ext cx="1159101" cy="416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Extract and clean data</a:t>
          </a:r>
        </a:p>
      </dsp:txBody>
      <dsp:txXfrm>
        <a:off x="2272032" y="3137191"/>
        <a:ext cx="1134699" cy="392175"/>
      </dsp:txXfrm>
    </dsp:sp>
    <dsp:sp modelId="{93E13E58-A7CF-4120-8AE3-9579E572D1CF}">
      <dsp:nvSpPr>
        <dsp:cNvPr id="0" name=""/>
        <dsp:cNvSpPr/>
      </dsp:nvSpPr>
      <dsp:spPr>
        <a:xfrm rot="5400000">
          <a:off x="2761273" y="3551981"/>
          <a:ext cx="156216" cy="187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5400000">
        <a:off x="2783144" y="3567603"/>
        <a:ext cx="112475" cy="109351"/>
      </dsp:txXfrm>
    </dsp:sp>
    <dsp:sp modelId="{32357F23-E54E-4B27-8839-CEC7BB4B98F9}">
      <dsp:nvSpPr>
        <dsp:cNvPr id="0" name=""/>
        <dsp:cNvSpPr/>
      </dsp:nvSpPr>
      <dsp:spPr>
        <a:xfrm>
          <a:off x="2259831" y="3749855"/>
          <a:ext cx="1159101" cy="416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Append data to dictionary</a:t>
          </a:r>
        </a:p>
      </dsp:txBody>
      <dsp:txXfrm>
        <a:off x="2272032" y="3762056"/>
        <a:ext cx="1134699" cy="392175"/>
      </dsp:txXfrm>
    </dsp:sp>
    <dsp:sp modelId="{8961877F-9C22-4857-9ECC-2DB8AA9E5F96}">
      <dsp:nvSpPr>
        <dsp:cNvPr id="0" name=""/>
        <dsp:cNvSpPr/>
      </dsp:nvSpPr>
      <dsp:spPr>
        <a:xfrm rot="5400000">
          <a:off x="2761273" y="4176847"/>
          <a:ext cx="156216" cy="187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5400000">
        <a:off x="2783144" y="4192469"/>
        <a:ext cx="112475" cy="109351"/>
      </dsp:txXfrm>
    </dsp:sp>
    <dsp:sp modelId="{C2CFCD55-FC96-4655-957E-CF7FCC62DBFA}">
      <dsp:nvSpPr>
        <dsp:cNvPr id="0" name=""/>
        <dsp:cNvSpPr/>
      </dsp:nvSpPr>
      <dsp:spPr>
        <a:xfrm>
          <a:off x="2259831" y="4374721"/>
          <a:ext cx="1159101" cy="416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Convert dictionary to </a:t>
          </a:r>
          <a:r>
            <a:rPr lang="en-CA" sz="1100" kern="1200" dirty="0" err="1"/>
            <a:t>DataFrame</a:t>
          </a:r>
          <a:endParaRPr lang="en-CA" sz="1100" kern="1200" dirty="0"/>
        </a:p>
      </dsp:txBody>
      <dsp:txXfrm>
        <a:off x="2272032" y="4386922"/>
        <a:ext cx="1134699" cy="392175"/>
      </dsp:txXfrm>
    </dsp:sp>
    <dsp:sp modelId="{5741DF98-20BD-4753-B6D4-E4ADE382176F}">
      <dsp:nvSpPr>
        <dsp:cNvPr id="0" name=""/>
        <dsp:cNvSpPr/>
      </dsp:nvSpPr>
      <dsp:spPr>
        <a:xfrm rot="5400000">
          <a:off x="2761273" y="4801713"/>
          <a:ext cx="156216" cy="187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5400000">
        <a:off x="2783144" y="4817335"/>
        <a:ext cx="112475" cy="109351"/>
      </dsp:txXfrm>
    </dsp:sp>
    <dsp:sp modelId="{FC335188-6021-4AC1-A7CA-5FE52FBC1965}">
      <dsp:nvSpPr>
        <dsp:cNvPr id="0" name=""/>
        <dsp:cNvSpPr/>
      </dsp:nvSpPr>
      <dsp:spPr>
        <a:xfrm>
          <a:off x="2259831" y="4999587"/>
          <a:ext cx="1159101" cy="416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kern="1200" dirty="0"/>
            <a:t>Export to CSV</a:t>
          </a:r>
        </a:p>
      </dsp:txBody>
      <dsp:txXfrm>
        <a:off x="2272032" y="5011788"/>
        <a:ext cx="1134699" cy="392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C387C-4525-4404-8406-8EDF526C684B}">
      <dsp:nvSpPr>
        <dsp:cNvPr id="0" name=""/>
        <dsp:cNvSpPr/>
      </dsp:nvSpPr>
      <dsp:spPr>
        <a:xfrm rot="5400000">
          <a:off x="-374328"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8BCA39-603E-4910-A02D-461A0D701523}">
      <dsp:nvSpPr>
        <dsp:cNvPr id="0" name=""/>
        <dsp:cNvSpPr/>
      </dsp:nvSpPr>
      <dsp:spPr>
        <a:xfrm>
          <a:off x="4087"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dirty="0"/>
            <a:t>Load raw Dataset</a:t>
          </a:r>
        </a:p>
      </dsp:txBody>
      <dsp:txXfrm>
        <a:off x="43074" y="418862"/>
        <a:ext cx="2140557" cy="1253144"/>
      </dsp:txXfrm>
    </dsp:sp>
    <dsp:sp modelId="{B6B4A6FB-1B52-406B-88CC-E166F06DC7E2}">
      <dsp:nvSpPr>
        <dsp:cNvPr id="0" name=""/>
        <dsp:cNvSpPr/>
      </dsp:nvSpPr>
      <dsp:spPr>
        <a:xfrm rot="5400000">
          <a:off x="-374328"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D95308-6775-49AE-A759-2BBAA0A7CE29}">
      <dsp:nvSpPr>
        <dsp:cNvPr id="0" name=""/>
        <dsp:cNvSpPr/>
      </dsp:nvSpPr>
      <dsp:spPr>
        <a:xfrm>
          <a:off x="4087"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dirty="0"/>
            <a:t>Identify missing values and datatypes</a:t>
          </a:r>
        </a:p>
      </dsp:txBody>
      <dsp:txXfrm>
        <a:off x="43074" y="2082761"/>
        <a:ext cx="2140557" cy="1253144"/>
      </dsp:txXfrm>
    </dsp:sp>
    <dsp:sp modelId="{3D824CBF-0CC3-43AC-AB21-9683C1223406}">
      <dsp:nvSpPr>
        <dsp:cNvPr id="0" name=""/>
        <dsp:cNvSpPr/>
      </dsp:nvSpPr>
      <dsp:spPr>
        <a:xfrm>
          <a:off x="457620" y="3934438"/>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A369EC-DEBC-4AB9-BF2C-52E6C3CCB793}">
      <dsp:nvSpPr>
        <dsp:cNvPr id="0" name=""/>
        <dsp:cNvSpPr/>
      </dsp:nvSpPr>
      <dsp:spPr>
        <a:xfrm>
          <a:off x="4087"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dirty="0"/>
            <a:t>Count launch site and orbit occurrences</a:t>
          </a:r>
        </a:p>
      </dsp:txBody>
      <dsp:txXfrm>
        <a:off x="43074" y="3746659"/>
        <a:ext cx="2140557" cy="1253144"/>
      </dsp:txXfrm>
    </dsp:sp>
    <dsp:sp modelId="{895C824E-6DE7-481C-AB55-B333D20923BD}">
      <dsp:nvSpPr>
        <dsp:cNvPr id="0" name=""/>
        <dsp:cNvSpPr/>
      </dsp:nvSpPr>
      <dsp:spPr>
        <a:xfrm rot="16200000">
          <a:off x="2576317"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421CD7-74D2-4ADB-A78B-BDC8587434EB}">
      <dsp:nvSpPr>
        <dsp:cNvPr id="0" name=""/>
        <dsp:cNvSpPr/>
      </dsp:nvSpPr>
      <dsp:spPr>
        <a:xfrm>
          <a:off x="2954734"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dirty="0"/>
            <a:t>Analyze and categorize mission outcomes</a:t>
          </a:r>
        </a:p>
      </dsp:txBody>
      <dsp:txXfrm>
        <a:off x="2993721" y="3746659"/>
        <a:ext cx="2140557" cy="1253144"/>
      </dsp:txXfrm>
    </dsp:sp>
    <dsp:sp modelId="{58BB09D5-A387-4818-AC46-258E7024A4EF}">
      <dsp:nvSpPr>
        <dsp:cNvPr id="0" name=""/>
        <dsp:cNvSpPr/>
      </dsp:nvSpPr>
      <dsp:spPr>
        <a:xfrm rot="16200000">
          <a:off x="2576317"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69E684-6626-4058-A4FB-69D0E3FF4C87}">
      <dsp:nvSpPr>
        <dsp:cNvPr id="0" name=""/>
        <dsp:cNvSpPr/>
      </dsp:nvSpPr>
      <dsp:spPr>
        <a:xfrm>
          <a:off x="2954734"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dirty="0"/>
            <a:t>Define bad landing outcomes</a:t>
          </a:r>
        </a:p>
      </dsp:txBody>
      <dsp:txXfrm>
        <a:off x="2993721" y="2082761"/>
        <a:ext cx="2140557" cy="1253144"/>
      </dsp:txXfrm>
    </dsp:sp>
    <dsp:sp modelId="{710F5623-3072-4018-937B-560E5A365527}">
      <dsp:nvSpPr>
        <dsp:cNvPr id="0" name=""/>
        <dsp:cNvSpPr/>
      </dsp:nvSpPr>
      <dsp:spPr>
        <a:xfrm>
          <a:off x="3408266" y="606641"/>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5FE6C9-52D8-45E5-95B9-E5AC1F46EBBF}">
      <dsp:nvSpPr>
        <dsp:cNvPr id="0" name=""/>
        <dsp:cNvSpPr/>
      </dsp:nvSpPr>
      <dsp:spPr>
        <a:xfrm>
          <a:off x="2954734"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dirty="0"/>
            <a:t>Create ‘class’ column</a:t>
          </a:r>
        </a:p>
      </dsp:txBody>
      <dsp:txXfrm>
        <a:off x="2993721" y="418862"/>
        <a:ext cx="2140557" cy="1253144"/>
      </dsp:txXfrm>
    </dsp:sp>
    <dsp:sp modelId="{C7AA9464-75AA-49BF-AD2C-541D99AB299F}">
      <dsp:nvSpPr>
        <dsp:cNvPr id="0" name=""/>
        <dsp:cNvSpPr/>
      </dsp:nvSpPr>
      <dsp:spPr>
        <a:xfrm rot="5400000">
          <a:off x="5526964"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8B9CF-70BE-412B-AAA0-E0E7F4FCEC58}">
      <dsp:nvSpPr>
        <dsp:cNvPr id="0" name=""/>
        <dsp:cNvSpPr/>
      </dsp:nvSpPr>
      <dsp:spPr>
        <a:xfrm>
          <a:off x="5905380"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dirty="0"/>
            <a:t>Add label to dataset for supervised learning</a:t>
          </a:r>
        </a:p>
      </dsp:txBody>
      <dsp:txXfrm>
        <a:off x="5944367" y="418862"/>
        <a:ext cx="2140557" cy="1253144"/>
      </dsp:txXfrm>
    </dsp:sp>
    <dsp:sp modelId="{D9CF4BE5-F7F6-4D37-ABB7-503A0D6B22FF}">
      <dsp:nvSpPr>
        <dsp:cNvPr id="0" name=""/>
        <dsp:cNvSpPr/>
      </dsp:nvSpPr>
      <dsp:spPr>
        <a:xfrm>
          <a:off x="5905380"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dirty="0"/>
            <a:t>Export processed dataset to CSV</a:t>
          </a:r>
        </a:p>
      </dsp:txBody>
      <dsp:txXfrm>
        <a:off x="5944367" y="2082761"/>
        <a:ext cx="2140557" cy="12531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F823B-8B28-4158-949C-D7F754F4EA97}">
      <dsp:nvSpPr>
        <dsp:cNvPr id="0" name=""/>
        <dsp:cNvSpPr/>
      </dsp:nvSpPr>
      <dsp:spPr>
        <a:xfrm>
          <a:off x="105171" y="661"/>
          <a:ext cx="2083593" cy="1250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Load and Clean data</a:t>
          </a:r>
        </a:p>
      </dsp:txBody>
      <dsp:txXfrm>
        <a:off x="141787" y="37277"/>
        <a:ext cx="2010361" cy="1176924"/>
      </dsp:txXfrm>
    </dsp:sp>
    <dsp:sp modelId="{F4B0AF74-4A3B-4246-B0AB-B0C4A522874B}">
      <dsp:nvSpPr>
        <dsp:cNvPr id="0" name=""/>
        <dsp:cNvSpPr/>
      </dsp:nvSpPr>
      <dsp:spPr>
        <a:xfrm>
          <a:off x="2372121"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CA" sz="1500" kern="1200"/>
        </a:p>
      </dsp:txBody>
      <dsp:txXfrm>
        <a:off x="2372121" y="470720"/>
        <a:ext cx="309205" cy="310039"/>
      </dsp:txXfrm>
    </dsp:sp>
    <dsp:sp modelId="{9B66097C-2748-4F79-87B3-3628899CE316}">
      <dsp:nvSpPr>
        <dsp:cNvPr id="0" name=""/>
        <dsp:cNvSpPr/>
      </dsp:nvSpPr>
      <dsp:spPr>
        <a:xfrm>
          <a:off x="3022203" y="661"/>
          <a:ext cx="2083593" cy="1250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Feature Engineering</a:t>
          </a:r>
        </a:p>
      </dsp:txBody>
      <dsp:txXfrm>
        <a:off x="3058819" y="37277"/>
        <a:ext cx="2010361" cy="1176924"/>
      </dsp:txXfrm>
    </dsp:sp>
    <dsp:sp modelId="{323C634B-4543-4680-9E35-130964BA97CA}">
      <dsp:nvSpPr>
        <dsp:cNvPr id="0" name=""/>
        <dsp:cNvSpPr/>
      </dsp:nvSpPr>
      <dsp:spPr>
        <a:xfrm>
          <a:off x="5289153"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CA" sz="1500" kern="1200"/>
        </a:p>
      </dsp:txBody>
      <dsp:txXfrm>
        <a:off x="5289153" y="470720"/>
        <a:ext cx="309205" cy="310039"/>
      </dsp:txXfrm>
    </dsp:sp>
    <dsp:sp modelId="{0D45F87D-0606-4147-84E0-79B1DC3D45E8}">
      <dsp:nvSpPr>
        <dsp:cNvPr id="0" name=""/>
        <dsp:cNvSpPr/>
      </dsp:nvSpPr>
      <dsp:spPr>
        <a:xfrm>
          <a:off x="5939234" y="661"/>
          <a:ext cx="2083593" cy="1250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Split Data (Train/Test)</a:t>
          </a:r>
        </a:p>
      </dsp:txBody>
      <dsp:txXfrm>
        <a:off x="5975850" y="37277"/>
        <a:ext cx="2010361" cy="1176924"/>
      </dsp:txXfrm>
    </dsp:sp>
    <dsp:sp modelId="{C679E49A-4634-482C-93AA-000C5F95A37E}">
      <dsp:nvSpPr>
        <dsp:cNvPr id="0" name=""/>
        <dsp:cNvSpPr/>
      </dsp:nvSpPr>
      <dsp:spPr>
        <a:xfrm rot="5400000">
          <a:off x="6760170" y="1396669"/>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CA" sz="1500" kern="1200"/>
        </a:p>
      </dsp:txBody>
      <dsp:txXfrm rot="-5400000">
        <a:off x="6826011" y="1434174"/>
        <a:ext cx="310039" cy="309205"/>
      </dsp:txXfrm>
    </dsp:sp>
    <dsp:sp modelId="{CBAFB3B9-605E-4D44-ACF1-AD805F7403FA}">
      <dsp:nvSpPr>
        <dsp:cNvPr id="0" name=""/>
        <dsp:cNvSpPr/>
      </dsp:nvSpPr>
      <dsp:spPr>
        <a:xfrm>
          <a:off x="5939234" y="2084255"/>
          <a:ext cx="2083593" cy="1250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Model Selection (Logistic Regression, Decision Tree, KNN ,etc.</a:t>
          </a:r>
        </a:p>
      </dsp:txBody>
      <dsp:txXfrm>
        <a:off x="5975850" y="2120871"/>
        <a:ext cx="2010361" cy="1176924"/>
      </dsp:txXfrm>
    </dsp:sp>
    <dsp:sp modelId="{440A01E7-E1AE-4C52-8E67-4F61EB76153D}">
      <dsp:nvSpPr>
        <dsp:cNvPr id="0" name=""/>
        <dsp:cNvSpPr/>
      </dsp:nvSpPr>
      <dsp:spPr>
        <a:xfrm rot="10800000">
          <a:off x="5314156"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CA" sz="1500" kern="1200"/>
        </a:p>
      </dsp:txBody>
      <dsp:txXfrm rot="10800000">
        <a:off x="5446672" y="2554313"/>
        <a:ext cx="309205" cy="310039"/>
      </dsp:txXfrm>
    </dsp:sp>
    <dsp:sp modelId="{791E2590-4FF5-4C90-8389-5E01A8EE377F}">
      <dsp:nvSpPr>
        <dsp:cNvPr id="0" name=""/>
        <dsp:cNvSpPr/>
      </dsp:nvSpPr>
      <dsp:spPr>
        <a:xfrm>
          <a:off x="3022203" y="2084255"/>
          <a:ext cx="2083593" cy="1250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Hyperparameter Tuning</a:t>
          </a:r>
        </a:p>
      </dsp:txBody>
      <dsp:txXfrm>
        <a:off x="3058819" y="2120871"/>
        <a:ext cx="2010361" cy="1176924"/>
      </dsp:txXfrm>
    </dsp:sp>
    <dsp:sp modelId="{F5020E0F-D0B4-498E-868D-51E52B69D7A4}">
      <dsp:nvSpPr>
        <dsp:cNvPr id="0" name=""/>
        <dsp:cNvSpPr/>
      </dsp:nvSpPr>
      <dsp:spPr>
        <a:xfrm rot="10800000">
          <a:off x="2397125"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CA" sz="1500" kern="1200"/>
        </a:p>
      </dsp:txBody>
      <dsp:txXfrm rot="10800000">
        <a:off x="2529641" y="2554313"/>
        <a:ext cx="309205" cy="310039"/>
      </dsp:txXfrm>
    </dsp:sp>
    <dsp:sp modelId="{211F93A5-4442-4CC7-A84E-AC50DC787C33}">
      <dsp:nvSpPr>
        <dsp:cNvPr id="0" name=""/>
        <dsp:cNvSpPr/>
      </dsp:nvSpPr>
      <dsp:spPr>
        <a:xfrm>
          <a:off x="105171" y="2084255"/>
          <a:ext cx="2083593" cy="1250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Model Evaluation</a:t>
          </a:r>
        </a:p>
      </dsp:txBody>
      <dsp:txXfrm>
        <a:off x="141787" y="2120871"/>
        <a:ext cx="2010361" cy="1176924"/>
      </dsp:txXfrm>
    </dsp:sp>
    <dsp:sp modelId="{56121372-E13C-465F-84E8-5FDA7DAC0E0A}">
      <dsp:nvSpPr>
        <dsp:cNvPr id="0" name=""/>
        <dsp:cNvSpPr/>
      </dsp:nvSpPr>
      <dsp:spPr>
        <a:xfrm rot="5400000">
          <a:off x="926107" y="3480263"/>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CA" sz="1500" kern="1200"/>
        </a:p>
      </dsp:txBody>
      <dsp:txXfrm rot="-5400000">
        <a:off x="991948" y="3517768"/>
        <a:ext cx="310039" cy="309205"/>
      </dsp:txXfrm>
    </dsp:sp>
    <dsp:sp modelId="{409701D6-92B9-4DF4-AA7C-094063C92A98}">
      <dsp:nvSpPr>
        <dsp:cNvPr id="0" name=""/>
        <dsp:cNvSpPr/>
      </dsp:nvSpPr>
      <dsp:spPr>
        <a:xfrm>
          <a:off x="105171" y="4167849"/>
          <a:ext cx="2083593" cy="1250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Best Model Selection</a:t>
          </a:r>
        </a:p>
      </dsp:txBody>
      <dsp:txXfrm>
        <a:off x="141787" y="4204465"/>
        <a:ext cx="2010361" cy="11769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ysdhimself/IBM-Data-Science-Capstone/blob/main/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sdhimself/IBM-Data-Science-Capstone/blob/main/Data%20Prepar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sdhimself/IBM-Data-Science-Capstone/blob/main/Exploratory%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sdhimself/IBM-Data-Science-Capstone/blob/main/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sdhimself/IBM-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ysdhimself/IBM-Data-Science-Capstone/blob/main/Machine%20Learning%20Prediction.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ysdhimself/IBM-Data-Science-Capstone/blob/main/Collecting%20the%20Data.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ysdhimself/IBM-Data-Science-Capstone/blob/main/Web%20Scrap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8893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Yashdeep Singh Dadiala</a:t>
            </a:r>
          </a:p>
          <a:p>
            <a:r>
              <a:rPr lang="en-US" dirty="0">
                <a:solidFill>
                  <a:schemeClr val="bg2"/>
                </a:solidFill>
                <a:latin typeface="Abadi" panose="020B0604020104020204" pitchFamily="34" charset="0"/>
                <a:ea typeface="SF Pro" pitchFamily="2" charset="0"/>
                <a:cs typeface="SF Pro" pitchFamily="2" charset="0"/>
              </a:rPr>
              <a:t>22/06/25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0" name="TextBox 9">
            <a:extLst>
              <a:ext uri="{FF2B5EF4-FFF2-40B4-BE49-F238E27FC236}">
                <a16:creationId xmlns:a16="http://schemas.microsoft.com/office/drawing/2014/main" id="{409485FE-8E7D-5EC8-5518-3221746D2BA6}"/>
              </a:ext>
            </a:extLst>
          </p:cNvPr>
          <p:cNvSpPr txBox="1"/>
          <p:nvPr/>
        </p:nvSpPr>
        <p:spPr>
          <a:xfrm>
            <a:off x="69574" y="1397672"/>
            <a:ext cx="3727174" cy="4524315"/>
          </a:xfrm>
          <a:prstGeom prst="rect">
            <a:avLst/>
          </a:prstGeom>
          <a:noFill/>
        </p:spPr>
        <p:txBody>
          <a:bodyPr wrap="square">
            <a:spAutoFit/>
          </a:bodyPr>
          <a:lstStyle/>
          <a:p>
            <a:r>
              <a:rPr lang="en-CA" dirty="0">
                <a:latin typeface="IBM Plex Mono Text"/>
              </a:rPr>
              <a:t>Data Cleaning: Removed rows with multiple payloads/cores and handled null values. Column Normalization: Extracted nested fields (e.g., payloads, cores, rockets) using API responses. Date Formatting: Converted UTC timestamp to clean date-only format. Filtering: Removed Falcon 1 entries to isolate Falcon 9 launches. Payload Mass Imputation: Filled missing payload values with the column mean. Final Dataset: Combined all features into a structured </a:t>
            </a:r>
            <a:r>
              <a:rPr lang="en-CA" dirty="0" err="1">
                <a:latin typeface="IBM Plex Mono Text"/>
              </a:rPr>
              <a:t>DataFrame</a:t>
            </a:r>
            <a:r>
              <a:rPr lang="en-CA" dirty="0">
                <a:latin typeface="IBM Plex Mono Text"/>
              </a:rPr>
              <a:t> for analysis.</a:t>
            </a:r>
          </a:p>
          <a:p>
            <a:endParaRPr lang="en-CA" dirty="0">
              <a:latin typeface="IBM Plex Mono Text"/>
            </a:endParaRPr>
          </a:p>
          <a:p>
            <a:r>
              <a:rPr lang="en-CA" dirty="0">
                <a:latin typeface="IBM Plex Mono Text"/>
                <a:hlinkClick r:id="rId3"/>
              </a:rPr>
              <a:t>GitHub Link</a:t>
            </a:r>
            <a:endParaRPr lang="en-CA" dirty="0">
              <a:latin typeface="IBM Plex Mono Text"/>
            </a:endParaRPr>
          </a:p>
        </p:txBody>
      </p:sp>
      <p:graphicFrame>
        <p:nvGraphicFramePr>
          <p:cNvPr id="11" name="Diagram 10">
            <a:extLst>
              <a:ext uri="{FF2B5EF4-FFF2-40B4-BE49-F238E27FC236}">
                <a16:creationId xmlns:a16="http://schemas.microsoft.com/office/drawing/2014/main" id="{E29832C0-F1EE-DF55-BEE7-63EEF6541253}"/>
              </a:ext>
            </a:extLst>
          </p:cNvPr>
          <p:cNvGraphicFramePr/>
          <p:nvPr>
            <p:extLst>
              <p:ext uri="{D42A27DB-BD31-4B8C-83A1-F6EECF244321}">
                <p14:modId xmlns:p14="http://schemas.microsoft.com/office/powerpoint/2010/main" val="2475774114"/>
              </p:ext>
            </p:extLst>
          </p:nvPr>
        </p:nvGraphicFramePr>
        <p:xfrm>
          <a:off x="3994426" y="106193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7730"/>
            <a:ext cx="10083519" cy="5470269"/>
          </a:xfrm>
          <a:prstGeom prst="rect">
            <a:avLst/>
          </a:prstGeom>
        </p:spPr>
        <p:txBody>
          <a:bodyPr lIns="91440" tIns="45720" rIns="91440" bIns="45720" anchor="t"/>
          <a:lstStyle/>
          <a:p>
            <a:r>
              <a:rPr lang="en-US" sz="2000" b="1" dirty="0">
                <a:latin typeface="IBM Plex Mono Text"/>
              </a:rPr>
              <a:t>Bar Chart of Launches per Site</a:t>
            </a:r>
            <a:br>
              <a:rPr lang="en-US" sz="2000" dirty="0">
                <a:latin typeface="IBM Plex Mono Text"/>
              </a:rPr>
            </a:br>
            <a:r>
              <a:rPr lang="en-US" sz="2000" dirty="0">
                <a:latin typeface="IBM Plex Mono Text"/>
              </a:rPr>
              <a:t>Used to visualize the distribution of SpaceX launches across different sites and identify the most active launch location.</a:t>
            </a:r>
          </a:p>
          <a:p>
            <a:r>
              <a:rPr lang="en-US" sz="2000" b="1" dirty="0">
                <a:latin typeface="IBM Plex Mono Text"/>
              </a:rPr>
              <a:t>Pie Chart of Orbit Types</a:t>
            </a:r>
            <a:br>
              <a:rPr lang="en-US" sz="2000" dirty="0">
                <a:latin typeface="IBM Plex Mono Text"/>
              </a:rPr>
            </a:br>
            <a:r>
              <a:rPr lang="en-US" sz="2000" dirty="0">
                <a:latin typeface="IBM Plex Mono Text"/>
              </a:rPr>
              <a:t>Displayed the proportion of launches targeting each orbit, helping assess mission diversity.</a:t>
            </a:r>
          </a:p>
          <a:p>
            <a:r>
              <a:rPr lang="en-US" sz="2000" b="1" dirty="0">
                <a:latin typeface="IBM Plex Mono Text"/>
              </a:rPr>
              <a:t>Histogram of Payload Mass</a:t>
            </a:r>
            <a:br>
              <a:rPr lang="en-US" sz="2000" dirty="0">
                <a:latin typeface="IBM Plex Mono Text"/>
              </a:rPr>
            </a:br>
            <a:r>
              <a:rPr lang="en-US" sz="2000" dirty="0">
                <a:latin typeface="IBM Plex Mono Text"/>
              </a:rPr>
              <a:t>Illustrated the distribution of payload weights to detect outliers and understand common payload sizes.</a:t>
            </a:r>
          </a:p>
          <a:p>
            <a:r>
              <a:rPr lang="en-US" sz="2000" b="1" dirty="0">
                <a:latin typeface="IBM Plex Mono Text"/>
              </a:rPr>
              <a:t>Outcome Frequency Bar Plot</a:t>
            </a:r>
            <a:br>
              <a:rPr lang="en-US" sz="2000" dirty="0">
                <a:latin typeface="IBM Plex Mono Text"/>
              </a:rPr>
            </a:br>
            <a:r>
              <a:rPr lang="en-US" sz="2000" dirty="0">
                <a:latin typeface="IBM Plex Mono Text"/>
              </a:rPr>
              <a:t>Showed the counts of various landing outcomes (e.g., True ASDS, False Ocean), critical for labeling success and failure.</a:t>
            </a:r>
          </a:p>
          <a:p>
            <a:r>
              <a:rPr lang="en-US" sz="2000" b="1" dirty="0">
                <a:latin typeface="IBM Plex Mono Text"/>
              </a:rPr>
              <a:t>Heatmap of Feature Correlation</a:t>
            </a:r>
            <a:br>
              <a:rPr lang="en-US" sz="2000" dirty="0">
                <a:latin typeface="IBM Plex Mono Text"/>
              </a:rPr>
            </a:br>
            <a:r>
              <a:rPr lang="en-US" sz="2000" dirty="0">
                <a:latin typeface="IBM Plex Mono Text"/>
              </a:rPr>
              <a:t>Revealed how numerical features relate to each other and to the success label, aiding feature selection for modeling.</a:t>
            </a:r>
          </a:p>
          <a:p>
            <a:pPr marL="0" indent="0">
              <a:buNone/>
            </a:pPr>
            <a:r>
              <a:rPr lang="en-US" sz="2000" dirty="0">
                <a:latin typeface="IBM Plex Mono Text"/>
                <a:hlinkClick r:id="rId3"/>
              </a:rPr>
              <a:t>GitHub Link</a:t>
            </a:r>
            <a:endParaRPr lang="en-US" sz="2000" dirty="0">
              <a:latin typeface="IBM Plex Mono Tex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80967"/>
            <a:ext cx="10000233" cy="5046244"/>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Extracted unique launch sites using DISTINCT for site overview.</a:t>
            </a:r>
          </a:p>
          <a:p>
            <a:pPr>
              <a:lnSpc>
                <a:spcPct val="100000"/>
              </a:lnSpc>
              <a:spcBef>
                <a:spcPts val="1400"/>
              </a:spcBef>
            </a:pPr>
            <a:r>
              <a:rPr lang="en-US" sz="1800" dirty="0">
                <a:solidFill>
                  <a:schemeClr val="accent3">
                    <a:lumMod val="25000"/>
                  </a:schemeClr>
                </a:solidFill>
                <a:latin typeface="Abadi"/>
              </a:rPr>
              <a:t>Filtered records to launch sites beginning with 'CCA' for pattern inspection.</a:t>
            </a:r>
          </a:p>
          <a:p>
            <a:pPr>
              <a:lnSpc>
                <a:spcPct val="100000"/>
              </a:lnSpc>
              <a:spcBef>
                <a:spcPts val="1400"/>
              </a:spcBef>
            </a:pPr>
            <a:r>
              <a:rPr lang="en-US" sz="1800" dirty="0">
                <a:solidFill>
                  <a:schemeClr val="accent3">
                    <a:lumMod val="25000"/>
                  </a:schemeClr>
                </a:solidFill>
                <a:latin typeface="Abadi"/>
              </a:rPr>
              <a:t>Calculated total payload mass delivered by NASA (CRS) missions.</a:t>
            </a:r>
          </a:p>
          <a:p>
            <a:pPr>
              <a:lnSpc>
                <a:spcPct val="100000"/>
              </a:lnSpc>
              <a:spcBef>
                <a:spcPts val="1400"/>
              </a:spcBef>
            </a:pPr>
            <a:r>
              <a:rPr lang="en-US" sz="1800" dirty="0">
                <a:solidFill>
                  <a:schemeClr val="accent3">
                    <a:lumMod val="25000"/>
                  </a:schemeClr>
                </a:solidFill>
                <a:latin typeface="Abadi"/>
              </a:rPr>
              <a:t>Computed average payload mass for F9 v1.1 boosters.</a:t>
            </a:r>
          </a:p>
          <a:p>
            <a:pPr>
              <a:lnSpc>
                <a:spcPct val="100000"/>
              </a:lnSpc>
              <a:spcBef>
                <a:spcPts val="1400"/>
              </a:spcBef>
            </a:pPr>
            <a:r>
              <a:rPr lang="en-US" sz="1800" dirty="0">
                <a:solidFill>
                  <a:schemeClr val="accent3">
                    <a:lumMod val="25000"/>
                  </a:schemeClr>
                </a:solidFill>
                <a:latin typeface="Abadi"/>
              </a:rPr>
              <a:t>Found the earliest date of a successful ground pad landing.</a:t>
            </a:r>
          </a:p>
          <a:p>
            <a:pPr>
              <a:lnSpc>
                <a:spcPct val="100000"/>
              </a:lnSpc>
              <a:spcBef>
                <a:spcPts val="1400"/>
              </a:spcBef>
            </a:pPr>
            <a:r>
              <a:rPr lang="en-US" sz="1800" dirty="0">
                <a:solidFill>
                  <a:schemeClr val="accent3">
                    <a:lumMod val="25000"/>
                  </a:schemeClr>
                </a:solidFill>
                <a:latin typeface="Abadi"/>
              </a:rPr>
              <a:t>Identified boosters with successful drone ship landings and payloads between 4000–6000 kg.</a:t>
            </a:r>
          </a:p>
          <a:p>
            <a:pPr>
              <a:lnSpc>
                <a:spcPct val="100000"/>
              </a:lnSpc>
              <a:spcBef>
                <a:spcPts val="1400"/>
              </a:spcBef>
            </a:pPr>
            <a:r>
              <a:rPr lang="en-US" sz="1800" dirty="0">
                <a:solidFill>
                  <a:schemeClr val="accent3">
                    <a:lumMod val="25000"/>
                  </a:schemeClr>
                </a:solidFill>
                <a:latin typeface="Abadi"/>
              </a:rPr>
              <a:t>Tallied successful vs. failed mission outcomes.</a:t>
            </a:r>
          </a:p>
          <a:p>
            <a:pPr>
              <a:lnSpc>
                <a:spcPct val="100000"/>
              </a:lnSpc>
              <a:spcBef>
                <a:spcPts val="1400"/>
              </a:spcBef>
            </a:pPr>
            <a:r>
              <a:rPr lang="en-US" sz="1800" dirty="0">
                <a:solidFill>
                  <a:schemeClr val="accent3">
                    <a:lumMod val="25000"/>
                  </a:schemeClr>
                </a:solidFill>
                <a:latin typeface="Abadi"/>
              </a:rPr>
              <a:t>Retrieved boosters with the maximum payload mass using a subquery.</a:t>
            </a:r>
          </a:p>
          <a:p>
            <a:pPr>
              <a:lnSpc>
                <a:spcPct val="100000"/>
              </a:lnSpc>
              <a:spcBef>
                <a:spcPts val="1400"/>
              </a:spcBef>
            </a:pPr>
            <a:r>
              <a:rPr lang="en-US" sz="1800" dirty="0">
                <a:solidFill>
                  <a:schemeClr val="accent3">
                    <a:lumMod val="25000"/>
                  </a:schemeClr>
                </a:solidFill>
                <a:latin typeface="Abadi"/>
              </a:rPr>
              <a:t>Filtered records with failure on drone ships in 2015, displaying month, site, and booster details.</a:t>
            </a:r>
          </a:p>
          <a:p>
            <a:pPr>
              <a:lnSpc>
                <a:spcPct val="100000"/>
              </a:lnSpc>
              <a:spcBef>
                <a:spcPts val="1400"/>
              </a:spcBef>
            </a:pPr>
            <a:r>
              <a:rPr lang="en-US" sz="1800" dirty="0">
                <a:solidFill>
                  <a:schemeClr val="accent3">
                    <a:lumMod val="25000"/>
                  </a:schemeClr>
                </a:solidFill>
                <a:latin typeface="Abadi"/>
              </a:rPr>
              <a:t>Ranked landing outcomes by count between 2010-06-04 and 2017-03-20 using ORDER BY.</a:t>
            </a:r>
          </a:p>
          <a:p>
            <a:pPr marL="0" indent="0">
              <a:lnSpc>
                <a:spcPct val="100000"/>
              </a:lnSpc>
              <a:spcBef>
                <a:spcPts val="1400"/>
              </a:spcBef>
              <a:buNone/>
            </a:pPr>
            <a:r>
              <a:rPr lang="en-US" sz="1800" dirty="0">
                <a:solidFill>
                  <a:schemeClr val="accent3">
                    <a:lumMod val="25000"/>
                  </a:schemeClr>
                </a:solidFill>
                <a:latin typeface="Abadi"/>
                <a:hlinkClick r:id="rId3"/>
              </a:rPr>
              <a:t>GitHub Link</a:t>
            </a:r>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968102" cy="5119224"/>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Summary of Map Objects in Folium Map</a:t>
            </a:r>
          </a:p>
          <a:p>
            <a:pPr>
              <a:lnSpc>
                <a:spcPct val="100000"/>
              </a:lnSpc>
              <a:spcBef>
                <a:spcPts val="1400"/>
              </a:spcBef>
            </a:pPr>
            <a:r>
              <a:rPr lang="en-US" sz="1800" dirty="0">
                <a:solidFill>
                  <a:schemeClr val="accent3">
                    <a:lumMod val="25000"/>
                  </a:schemeClr>
                </a:solidFill>
                <a:latin typeface="Abadi" panose="020B0604020104020204" pitchFamily="34" charset="0"/>
              </a:rPr>
              <a:t>Added Marker objects at each launch site to show exact coordinates and site names.</a:t>
            </a:r>
          </a:p>
          <a:p>
            <a:pPr>
              <a:lnSpc>
                <a:spcPct val="100000"/>
              </a:lnSpc>
              <a:spcBef>
                <a:spcPts val="1400"/>
              </a:spcBef>
            </a:pPr>
            <a:r>
              <a:rPr lang="en-US" sz="1800" dirty="0">
                <a:solidFill>
                  <a:schemeClr val="accent3">
                    <a:lumMod val="25000"/>
                  </a:schemeClr>
                </a:solidFill>
                <a:latin typeface="Abadi" panose="020B0604020104020204" pitchFamily="34" charset="0"/>
              </a:rPr>
              <a:t>Added Circle objects around markers to highlight the launch site zones visually.</a:t>
            </a:r>
          </a:p>
          <a:p>
            <a:pPr>
              <a:lnSpc>
                <a:spcPct val="100000"/>
              </a:lnSpc>
              <a:spcBef>
                <a:spcPts val="1400"/>
              </a:spcBef>
            </a:pPr>
            <a:r>
              <a:rPr lang="en-US" sz="1800" dirty="0">
                <a:solidFill>
                  <a:schemeClr val="accent3">
                    <a:lumMod val="25000"/>
                  </a:schemeClr>
                </a:solidFill>
                <a:latin typeface="Abadi" panose="020B0604020104020204" pitchFamily="34" charset="0"/>
              </a:rPr>
              <a:t>Drew Lines between launch sites and landing zones to indicate flight paths.</a:t>
            </a:r>
          </a:p>
          <a:p>
            <a:pPr>
              <a:lnSpc>
                <a:spcPct val="100000"/>
              </a:lnSpc>
              <a:spcBef>
                <a:spcPts val="1400"/>
              </a:spcBef>
            </a:pPr>
            <a:r>
              <a:rPr lang="en-US" sz="1800" dirty="0">
                <a:solidFill>
                  <a:schemeClr val="accent3">
                    <a:lumMod val="25000"/>
                  </a:schemeClr>
                </a:solidFill>
                <a:latin typeface="Abadi" panose="020B0604020104020204" pitchFamily="34" charset="0"/>
              </a:rPr>
              <a:t>Used Popup and Tooltip features on markers to show launch outcomes and booster versions for quick reference.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Reason for Adding These Objects</a:t>
            </a:r>
          </a:p>
          <a:p>
            <a:pPr>
              <a:lnSpc>
                <a:spcPct val="100000"/>
              </a:lnSpc>
              <a:spcBef>
                <a:spcPts val="1400"/>
              </a:spcBef>
            </a:pPr>
            <a:r>
              <a:rPr lang="en-US" sz="1800" dirty="0">
                <a:solidFill>
                  <a:schemeClr val="accent3">
                    <a:lumMod val="25000"/>
                  </a:schemeClr>
                </a:solidFill>
                <a:latin typeface="Abadi" panose="020B0604020104020204" pitchFamily="34" charset="0"/>
              </a:rPr>
              <a:t>Markers helped visually identify and differentiate SpaceX launch sites.</a:t>
            </a:r>
          </a:p>
          <a:p>
            <a:pPr>
              <a:lnSpc>
                <a:spcPct val="100000"/>
              </a:lnSpc>
              <a:spcBef>
                <a:spcPts val="1400"/>
              </a:spcBef>
            </a:pPr>
            <a:r>
              <a:rPr lang="en-US" sz="1800" dirty="0">
                <a:solidFill>
                  <a:schemeClr val="accent3">
                    <a:lumMod val="25000"/>
                  </a:schemeClr>
                </a:solidFill>
                <a:latin typeface="Abadi" panose="020B0604020104020204" pitchFamily="34" charset="0"/>
              </a:rPr>
              <a:t>Circles emphasized spatial context (e.g., ground pad vs. drone ship areas).</a:t>
            </a:r>
          </a:p>
          <a:p>
            <a:pPr>
              <a:lnSpc>
                <a:spcPct val="100000"/>
              </a:lnSpc>
              <a:spcBef>
                <a:spcPts val="1400"/>
              </a:spcBef>
            </a:pPr>
            <a:r>
              <a:rPr lang="en-US" sz="1800" dirty="0">
                <a:solidFill>
                  <a:schemeClr val="accent3">
                    <a:lumMod val="25000"/>
                  </a:schemeClr>
                </a:solidFill>
                <a:latin typeface="Abadi" panose="020B0604020104020204" pitchFamily="34" charset="0"/>
              </a:rPr>
              <a:t>Lines illustrated trajectory possibilities and landing routes.</a:t>
            </a:r>
          </a:p>
          <a:p>
            <a:pPr>
              <a:lnSpc>
                <a:spcPct val="100000"/>
              </a:lnSpc>
              <a:spcBef>
                <a:spcPts val="1400"/>
              </a:spcBef>
            </a:pPr>
            <a:r>
              <a:rPr lang="en-US" sz="1800" dirty="0">
                <a:solidFill>
                  <a:schemeClr val="accent3">
                    <a:lumMod val="25000"/>
                  </a:schemeClr>
                </a:solidFill>
                <a:latin typeface="Abadi" panose="020B0604020104020204" pitchFamily="34" charset="0"/>
              </a:rPr>
              <a:t>Popups/Tooltips improved interactivity and presented extra info without clutter.</a:t>
            </a:r>
            <a:endParaRPr lang="en-US" sz="1800" dirty="0"/>
          </a:p>
          <a:p>
            <a:pPr marL="0" indent="0">
              <a:buNone/>
            </a:pPr>
            <a:r>
              <a:rPr lang="en-US" sz="1800" dirty="0">
                <a:hlinkClick r:id="rId3"/>
              </a:rPr>
              <a:t>GitHub Link</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Dashboard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Pie Chart shows proportion of successful vs. failed landings across all sites.</a:t>
            </a:r>
          </a:p>
          <a:p>
            <a:pPr>
              <a:lnSpc>
                <a:spcPct val="100000"/>
              </a:lnSpc>
              <a:spcBef>
                <a:spcPts val="1400"/>
              </a:spcBef>
            </a:pPr>
            <a:r>
              <a:rPr lang="en-US" sz="2200" dirty="0">
                <a:solidFill>
                  <a:schemeClr val="accent3">
                    <a:lumMod val="25000"/>
                  </a:schemeClr>
                </a:solidFill>
                <a:latin typeface="Abadi" panose="020B0604020104020204" pitchFamily="34" charset="0"/>
              </a:rPr>
              <a:t>Payload vs. Success Scatter Plot visualizes how payload mass influences landing success, with color indicating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Launch Site Dropdown allows users to filter charts by specific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Payload Range Slider lets users adjust the payload range to explore relationships interactively.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Why These Elements Were Added</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provides a quick visual summary of overall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helps reveal correlations between payload weight and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Dropdown and slider interactivity allows focused exploration by launch site and payload range, improving analytical insights.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Link</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0783" y="1454435"/>
            <a:ext cx="3724321" cy="4658130"/>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Points </a:t>
            </a:r>
          </a:p>
          <a:p>
            <a:pPr>
              <a:lnSpc>
                <a:spcPct val="100000"/>
              </a:lnSpc>
              <a:spcBef>
                <a:spcPts val="1400"/>
              </a:spcBef>
            </a:pPr>
            <a:r>
              <a:rPr lang="en-US" sz="2200" dirty="0">
                <a:solidFill>
                  <a:schemeClr val="accent3">
                    <a:lumMod val="25000"/>
                  </a:schemeClr>
                </a:solidFill>
                <a:latin typeface="Abadi" panose="020B0604020104020204" pitchFamily="34" charset="0"/>
              </a:rPr>
              <a:t>Data was preprocessed and labeled for binary classification (success/failure).Multiple models were trained and evaluated.</a:t>
            </a:r>
          </a:p>
          <a:p>
            <a:pPr>
              <a:lnSpc>
                <a:spcPct val="100000"/>
              </a:lnSpc>
              <a:spcBef>
                <a:spcPts val="1400"/>
              </a:spcBef>
            </a:pPr>
            <a:r>
              <a:rPr lang="en-US" sz="2200" dirty="0">
                <a:solidFill>
                  <a:schemeClr val="accent3">
                    <a:lumMod val="25000"/>
                  </a:schemeClr>
                </a:solidFill>
                <a:latin typeface="Abadi" panose="020B0604020104020204" pitchFamily="34" charset="0"/>
              </a:rPr>
              <a:t>The best-performing model was selected based on accuracy and generalization.</a:t>
            </a:r>
          </a:p>
          <a:p>
            <a:pPr>
              <a:lnSpc>
                <a:spcPct val="100000"/>
              </a:lnSpc>
              <a:spcBef>
                <a:spcPts val="1400"/>
              </a:spcBef>
            </a:pPr>
            <a:r>
              <a:rPr lang="en-US" sz="2200" dirty="0">
                <a:solidFill>
                  <a:schemeClr val="accent3">
                    <a:lumMod val="25000"/>
                  </a:schemeClr>
                </a:solidFill>
                <a:latin typeface="Abadi" panose="020B0604020104020204" pitchFamily="34" charset="0"/>
              </a:rPr>
              <a:t>Grid search was used for parameter tuning.</a:t>
            </a:r>
          </a:p>
          <a:p>
            <a:pPr>
              <a:lnSpc>
                <a:spcPct val="100000"/>
              </a:lnSpc>
              <a:spcBef>
                <a:spcPts val="1400"/>
              </a:spcBef>
            </a:pPr>
            <a:r>
              <a:rPr lang="en-US" sz="2200" dirty="0">
                <a:solidFill>
                  <a:schemeClr val="accent3">
                    <a:lumMod val="25000"/>
                  </a:schemeClr>
                </a:solidFill>
                <a:latin typeface="Abadi" panose="020B0604020104020204" pitchFamily="34" charset="0"/>
              </a:rPr>
              <a:t>Results were validated with metrics like precision, recall, and F1 score.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Link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A3835174-541A-4494-91B6-328FA31BC033}"/>
              </a:ext>
            </a:extLst>
          </p:cNvPr>
          <p:cNvGraphicFramePr/>
          <p:nvPr>
            <p:extLst>
              <p:ext uri="{D42A27DB-BD31-4B8C-83A1-F6EECF244321}">
                <p14:modId xmlns:p14="http://schemas.microsoft.com/office/powerpoint/2010/main" val="1099216914"/>
              </p:ext>
            </p:extLst>
          </p:nvPr>
        </p:nvGraphicFramePr>
        <p:xfrm>
          <a:off x="4149035" y="1338214"/>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01910"/>
            <a:ext cx="10228833" cy="501744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3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300" dirty="0">
                <a:solidFill>
                  <a:schemeClr val="accent3">
                    <a:lumMod val="25000"/>
                  </a:schemeClr>
                </a:solidFill>
                <a:latin typeface="Abadi" panose="020B0604020104020204" pitchFamily="34" charset="0"/>
              </a:rPr>
              <a:t>Identified most frequent launch sites, with KSC LC 39A having the highest launch count.</a:t>
            </a:r>
          </a:p>
          <a:p>
            <a:pPr>
              <a:lnSpc>
                <a:spcPct val="100000"/>
              </a:lnSpc>
              <a:spcBef>
                <a:spcPts val="1400"/>
              </a:spcBef>
            </a:pPr>
            <a:r>
              <a:rPr lang="en-US" sz="2300" dirty="0">
                <a:solidFill>
                  <a:schemeClr val="accent3">
                    <a:lumMod val="25000"/>
                  </a:schemeClr>
                </a:solidFill>
                <a:latin typeface="Abadi" panose="020B0604020104020204" pitchFamily="34" charset="0"/>
              </a:rPr>
              <a:t>Determined orbit distribution, showing LEO and GTO as the most common.</a:t>
            </a:r>
          </a:p>
          <a:p>
            <a:pPr>
              <a:lnSpc>
                <a:spcPct val="100000"/>
              </a:lnSpc>
              <a:spcBef>
                <a:spcPts val="1400"/>
              </a:spcBef>
            </a:pPr>
            <a:r>
              <a:rPr lang="en-US" sz="2300" dirty="0">
                <a:solidFill>
                  <a:schemeClr val="accent3">
                    <a:lumMod val="25000"/>
                  </a:schemeClr>
                </a:solidFill>
                <a:latin typeface="Abadi" panose="020B0604020104020204" pitchFamily="34" charset="0"/>
              </a:rPr>
              <a:t>Calculated landing success rate; approximately 60% of landings were successful.</a:t>
            </a:r>
          </a:p>
          <a:p>
            <a:pPr>
              <a:lnSpc>
                <a:spcPct val="100000"/>
              </a:lnSpc>
              <a:spcBef>
                <a:spcPts val="1400"/>
              </a:spcBef>
            </a:pPr>
            <a:r>
              <a:rPr lang="en-US" sz="2300" dirty="0">
                <a:solidFill>
                  <a:schemeClr val="accent3">
                    <a:lumMod val="25000"/>
                  </a:schemeClr>
                </a:solidFill>
                <a:latin typeface="Abadi" panose="020B0604020104020204" pitchFamily="34" charset="0"/>
              </a:rPr>
              <a:t>Created binary classification labels from mission outcomes for model training.</a:t>
            </a:r>
          </a:p>
          <a:p>
            <a:pPr marL="0" indent="0">
              <a:lnSpc>
                <a:spcPct val="100000"/>
              </a:lnSpc>
              <a:spcBef>
                <a:spcPts val="1400"/>
              </a:spcBef>
              <a:buNone/>
            </a:pPr>
            <a:r>
              <a:rPr lang="en-US" sz="23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300" dirty="0">
                <a:solidFill>
                  <a:schemeClr val="accent3">
                    <a:lumMod val="25000"/>
                  </a:schemeClr>
                </a:solidFill>
                <a:latin typeface="Abadi" panose="020B0604020104020204" pitchFamily="34" charset="0"/>
              </a:rPr>
              <a:t>Displayed launch locations using Folium maps with markers and labels.</a:t>
            </a:r>
          </a:p>
          <a:p>
            <a:pPr>
              <a:lnSpc>
                <a:spcPct val="100000"/>
              </a:lnSpc>
              <a:spcBef>
                <a:spcPts val="1400"/>
              </a:spcBef>
            </a:pPr>
            <a:r>
              <a:rPr lang="en-US" sz="2300" dirty="0">
                <a:solidFill>
                  <a:schemeClr val="accent3">
                    <a:lumMod val="25000"/>
                  </a:schemeClr>
                </a:solidFill>
                <a:latin typeface="Abadi" panose="020B0604020104020204" pitchFamily="34" charset="0"/>
              </a:rPr>
              <a:t>Differentiated successful and failed landings visually.</a:t>
            </a:r>
          </a:p>
          <a:p>
            <a:pPr>
              <a:lnSpc>
                <a:spcPct val="100000"/>
              </a:lnSpc>
              <a:spcBef>
                <a:spcPts val="1400"/>
              </a:spcBef>
            </a:pPr>
            <a:r>
              <a:rPr lang="en-US" sz="2300" dirty="0">
                <a:solidFill>
                  <a:schemeClr val="accent3">
                    <a:lumMod val="25000"/>
                  </a:schemeClr>
                </a:solidFill>
                <a:latin typeface="Abadi" panose="020B0604020104020204" pitchFamily="34" charset="0"/>
              </a:rPr>
              <a:t>Provided geographic insights into launch and landing patterns.</a:t>
            </a:r>
          </a:p>
          <a:p>
            <a:pPr marL="0" indent="0">
              <a:lnSpc>
                <a:spcPct val="100000"/>
              </a:lnSpc>
              <a:spcBef>
                <a:spcPts val="1400"/>
              </a:spcBef>
              <a:buNone/>
            </a:pPr>
            <a:r>
              <a:rPr lang="en-US" sz="2300"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2300" dirty="0">
                <a:solidFill>
                  <a:schemeClr val="accent3">
                    <a:lumMod val="25000"/>
                  </a:schemeClr>
                </a:solidFill>
                <a:latin typeface="Abadi" panose="020B0604020104020204" pitchFamily="34" charset="0"/>
              </a:rPr>
              <a:t>Built and evaluated multiple classification models.</a:t>
            </a:r>
          </a:p>
          <a:p>
            <a:pPr>
              <a:lnSpc>
                <a:spcPct val="100000"/>
              </a:lnSpc>
              <a:spcBef>
                <a:spcPts val="1400"/>
              </a:spcBef>
            </a:pPr>
            <a:r>
              <a:rPr lang="en-US" sz="2300" dirty="0">
                <a:solidFill>
                  <a:schemeClr val="accent3">
                    <a:lumMod val="25000"/>
                  </a:schemeClr>
                </a:solidFill>
                <a:latin typeface="Abadi" panose="020B0604020104020204" pitchFamily="34" charset="0"/>
              </a:rPr>
              <a:t>Random Forest classifier achieved the best performance based on F1 score.</a:t>
            </a:r>
          </a:p>
          <a:p>
            <a:pPr>
              <a:lnSpc>
                <a:spcPct val="100000"/>
              </a:lnSpc>
              <a:spcBef>
                <a:spcPts val="1400"/>
              </a:spcBef>
            </a:pPr>
            <a:r>
              <a:rPr lang="en-US" sz="2300" dirty="0">
                <a:solidFill>
                  <a:schemeClr val="accent3">
                    <a:lumMod val="25000"/>
                  </a:schemeClr>
                </a:solidFill>
                <a:latin typeface="Abadi" panose="020B0604020104020204" pitchFamily="34" charset="0"/>
              </a:rPr>
              <a:t>Feature importance revealed that Payload Mass and Launch Site were key predictors.</a:t>
            </a:r>
          </a:p>
          <a:p>
            <a:pPr>
              <a:lnSpc>
                <a:spcPct val="100000"/>
              </a:lnSpc>
              <a:spcBef>
                <a:spcPts val="1400"/>
              </a:spcBef>
            </a:pPr>
            <a:r>
              <a:rPr lang="en-US" sz="2300" dirty="0">
                <a:solidFill>
                  <a:schemeClr val="accent3">
                    <a:lumMod val="25000"/>
                  </a:schemeClr>
                </a:solidFill>
                <a:latin typeface="Abadi" panose="020B0604020104020204" pitchFamily="34" charset="0"/>
              </a:rPr>
              <a:t>Final model capable of predicting landing outcomes with strong accuracy.</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1FADFE11-555E-63B3-821E-B14B915D4BB0}"/>
              </a:ext>
            </a:extLst>
          </p:cNvPr>
          <p:cNvPicPr>
            <a:picLocks noChangeAspect="1"/>
          </p:cNvPicPr>
          <p:nvPr/>
        </p:nvPicPr>
        <p:blipFill>
          <a:blip r:embed="rId3"/>
          <a:stretch>
            <a:fillRect/>
          </a:stretch>
        </p:blipFill>
        <p:spPr>
          <a:xfrm>
            <a:off x="0" y="4949686"/>
            <a:ext cx="6259659" cy="1908313"/>
          </a:xfrm>
          <a:prstGeom prst="rect">
            <a:avLst/>
          </a:prstGeom>
        </p:spPr>
      </p:pic>
      <p:pic>
        <p:nvPicPr>
          <p:cNvPr id="6" name="Picture 5">
            <a:extLst>
              <a:ext uri="{FF2B5EF4-FFF2-40B4-BE49-F238E27FC236}">
                <a16:creationId xmlns:a16="http://schemas.microsoft.com/office/drawing/2014/main" id="{80CB5FB6-D427-0566-197B-28395571A1D9}"/>
              </a:ext>
            </a:extLst>
          </p:cNvPr>
          <p:cNvPicPr>
            <a:picLocks noChangeAspect="1"/>
          </p:cNvPicPr>
          <p:nvPr/>
        </p:nvPicPr>
        <p:blipFill>
          <a:blip r:embed="rId4"/>
          <a:stretch>
            <a:fillRect/>
          </a:stretch>
        </p:blipFill>
        <p:spPr>
          <a:xfrm>
            <a:off x="3748295" y="1257550"/>
            <a:ext cx="8443705" cy="416798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F3D3F12-1043-ADC5-B893-9E17C14BA7C5}"/>
              </a:ext>
            </a:extLst>
          </p:cNvPr>
          <p:cNvPicPr>
            <a:picLocks noChangeAspect="1"/>
          </p:cNvPicPr>
          <p:nvPr/>
        </p:nvPicPr>
        <p:blipFill>
          <a:blip r:embed="rId3"/>
          <a:stretch>
            <a:fillRect/>
          </a:stretch>
        </p:blipFill>
        <p:spPr>
          <a:xfrm>
            <a:off x="5560529" y="1284697"/>
            <a:ext cx="6631471" cy="3273429"/>
          </a:xfrm>
          <a:prstGeom prst="rect">
            <a:avLst/>
          </a:prstGeom>
        </p:spPr>
      </p:pic>
      <p:pic>
        <p:nvPicPr>
          <p:cNvPr id="8" name="Picture 7">
            <a:extLst>
              <a:ext uri="{FF2B5EF4-FFF2-40B4-BE49-F238E27FC236}">
                <a16:creationId xmlns:a16="http://schemas.microsoft.com/office/drawing/2014/main" id="{7F6627C1-A2A8-01C1-81B3-B0C2D55752CD}"/>
              </a:ext>
            </a:extLst>
          </p:cNvPr>
          <p:cNvPicPr>
            <a:picLocks noChangeAspect="1"/>
          </p:cNvPicPr>
          <p:nvPr/>
        </p:nvPicPr>
        <p:blipFill>
          <a:blip r:embed="rId4"/>
          <a:stretch>
            <a:fillRect/>
          </a:stretch>
        </p:blipFill>
        <p:spPr>
          <a:xfrm>
            <a:off x="0" y="4558126"/>
            <a:ext cx="12192000" cy="24446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0BA0BB8-A3B3-A608-75C3-D22B9F73CDB8}"/>
              </a:ext>
            </a:extLst>
          </p:cNvPr>
          <p:cNvPicPr>
            <a:picLocks noChangeAspect="1"/>
          </p:cNvPicPr>
          <p:nvPr/>
        </p:nvPicPr>
        <p:blipFill>
          <a:blip r:embed="rId3"/>
          <a:stretch>
            <a:fillRect/>
          </a:stretch>
        </p:blipFill>
        <p:spPr>
          <a:xfrm>
            <a:off x="6520070" y="1295691"/>
            <a:ext cx="5671930" cy="3852380"/>
          </a:xfrm>
          <a:prstGeom prst="rect">
            <a:avLst/>
          </a:prstGeom>
        </p:spPr>
      </p:pic>
      <p:pic>
        <p:nvPicPr>
          <p:cNvPr id="8" name="Picture 7">
            <a:extLst>
              <a:ext uri="{FF2B5EF4-FFF2-40B4-BE49-F238E27FC236}">
                <a16:creationId xmlns:a16="http://schemas.microsoft.com/office/drawing/2014/main" id="{240B27D7-90FA-C25C-5BC3-628D309569F1}"/>
              </a:ext>
            </a:extLst>
          </p:cNvPr>
          <p:cNvPicPr>
            <a:picLocks noChangeAspect="1"/>
          </p:cNvPicPr>
          <p:nvPr/>
        </p:nvPicPr>
        <p:blipFill>
          <a:blip r:embed="rId4"/>
          <a:stretch>
            <a:fillRect/>
          </a:stretch>
        </p:blipFill>
        <p:spPr>
          <a:xfrm>
            <a:off x="0" y="2842590"/>
            <a:ext cx="6514720" cy="401540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0A2D27D-A264-3268-814A-FDD6F8D9B681}"/>
              </a:ext>
            </a:extLst>
          </p:cNvPr>
          <p:cNvPicPr>
            <a:picLocks noChangeAspect="1"/>
          </p:cNvPicPr>
          <p:nvPr/>
        </p:nvPicPr>
        <p:blipFill>
          <a:blip r:embed="rId3"/>
          <a:stretch>
            <a:fillRect/>
          </a:stretch>
        </p:blipFill>
        <p:spPr>
          <a:xfrm>
            <a:off x="5956976" y="1292498"/>
            <a:ext cx="6235024" cy="3080720"/>
          </a:xfrm>
          <a:prstGeom prst="rect">
            <a:avLst/>
          </a:prstGeom>
        </p:spPr>
      </p:pic>
      <p:pic>
        <p:nvPicPr>
          <p:cNvPr id="8" name="Picture 7">
            <a:extLst>
              <a:ext uri="{FF2B5EF4-FFF2-40B4-BE49-F238E27FC236}">
                <a16:creationId xmlns:a16="http://schemas.microsoft.com/office/drawing/2014/main" id="{8EB65A9B-063B-037C-41A6-8D75C15E2DB8}"/>
              </a:ext>
            </a:extLst>
          </p:cNvPr>
          <p:cNvPicPr>
            <a:picLocks noChangeAspect="1"/>
          </p:cNvPicPr>
          <p:nvPr/>
        </p:nvPicPr>
        <p:blipFill>
          <a:blip r:embed="rId4"/>
          <a:stretch>
            <a:fillRect/>
          </a:stretch>
        </p:blipFill>
        <p:spPr>
          <a:xfrm>
            <a:off x="0" y="4893285"/>
            <a:ext cx="12192000" cy="19647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83AC2D2-5F14-03D1-B6F6-5FE43CAA3A5C}"/>
              </a:ext>
            </a:extLst>
          </p:cNvPr>
          <p:cNvPicPr>
            <a:picLocks noChangeAspect="1"/>
          </p:cNvPicPr>
          <p:nvPr/>
        </p:nvPicPr>
        <p:blipFill>
          <a:blip r:embed="rId3"/>
          <a:stretch>
            <a:fillRect/>
          </a:stretch>
        </p:blipFill>
        <p:spPr>
          <a:xfrm>
            <a:off x="5432327" y="1297451"/>
            <a:ext cx="6759673" cy="3523027"/>
          </a:xfrm>
          <a:prstGeom prst="rect">
            <a:avLst/>
          </a:prstGeom>
        </p:spPr>
      </p:pic>
      <p:pic>
        <p:nvPicPr>
          <p:cNvPr id="8" name="Picture 7">
            <a:extLst>
              <a:ext uri="{FF2B5EF4-FFF2-40B4-BE49-F238E27FC236}">
                <a16:creationId xmlns:a16="http://schemas.microsoft.com/office/drawing/2014/main" id="{732106FA-02B2-0595-040D-A65B840F2321}"/>
              </a:ext>
            </a:extLst>
          </p:cNvPr>
          <p:cNvPicPr>
            <a:picLocks noChangeAspect="1"/>
          </p:cNvPicPr>
          <p:nvPr/>
        </p:nvPicPr>
        <p:blipFill>
          <a:blip r:embed="rId4"/>
          <a:stretch>
            <a:fillRect/>
          </a:stretch>
        </p:blipFill>
        <p:spPr>
          <a:xfrm>
            <a:off x="0" y="4883368"/>
            <a:ext cx="12192000" cy="19553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D37704D-5D40-9A2E-E816-F221844C2C0A}"/>
              </a:ext>
            </a:extLst>
          </p:cNvPr>
          <p:cNvPicPr>
            <a:picLocks noChangeAspect="1"/>
          </p:cNvPicPr>
          <p:nvPr/>
        </p:nvPicPr>
        <p:blipFill>
          <a:blip r:embed="rId3"/>
          <a:stretch>
            <a:fillRect/>
          </a:stretch>
        </p:blipFill>
        <p:spPr>
          <a:xfrm>
            <a:off x="4468128" y="1285098"/>
            <a:ext cx="7723872" cy="4536612"/>
          </a:xfrm>
          <a:prstGeom prst="rect">
            <a:avLst/>
          </a:prstGeom>
        </p:spPr>
      </p:pic>
      <p:pic>
        <p:nvPicPr>
          <p:cNvPr id="8" name="Picture 7">
            <a:extLst>
              <a:ext uri="{FF2B5EF4-FFF2-40B4-BE49-F238E27FC236}">
                <a16:creationId xmlns:a16="http://schemas.microsoft.com/office/drawing/2014/main" id="{7B17F1CC-25C8-F5F3-25AC-5213C47D81A7}"/>
              </a:ext>
            </a:extLst>
          </p:cNvPr>
          <p:cNvPicPr>
            <a:picLocks noChangeAspect="1"/>
          </p:cNvPicPr>
          <p:nvPr/>
        </p:nvPicPr>
        <p:blipFill>
          <a:blip r:embed="rId4"/>
          <a:stretch>
            <a:fillRect/>
          </a:stretch>
        </p:blipFill>
        <p:spPr>
          <a:xfrm>
            <a:off x="0" y="5821710"/>
            <a:ext cx="12192000" cy="96719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is used to retrieve all unique launch site names from the SPACEXTABLE. The DISTINCT keyword ensures that duplicate entries are filtered out, so each launch site appears only once in the result.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4C43997-7739-0462-D4D3-15FED5E1EE9A}"/>
              </a:ext>
            </a:extLst>
          </p:cNvPr>
          <p:cNvPicPr>
            <a:picLocks noChangeAspect="1"/>
          </p:cNvPicPr>
          <p:nvPr/>
        </p:nvPicPr>
        <p:blipFill>
          <a:blip r:embed="rId3"/>
          <a:stretch>
            <a:fillRect/>
          </a:stretch>
        </p:blipFill>
        <p:spPr>
          <a:xfrm>
            <a:off x="934277" y="3057250"/>
            <a:ext cx="1661624" cy="2293040"/>
          </a:xfrm>
          <a:prstGeom prst="rect">
            <a:avLst/>
          </a:prstGeom>
        </p:spPr>
      </p:pic>
      <p:pic>
        <p:nvPicPr>
          <p:cNvPr id="8" name="Picture 7">
            <a:extLst>
              <a:ext uri="{FF2B5EF4-FFF2-40B4-BE49-F238E27FC236}">
                <a16:creationId xmlns:a16="http://schemas.microsoft.com/office/drawing/2014/main" id="{8C1A40EE-DF48-8E33-C01E-6825D30F4193}"/>
              </a:ext>
            </a:extLst>
          </p:cNvPr>
          <p:cNvPicPr>
            <a:picLocks noChangeAspect="1"/>
          </p:cNvPicPr>
          <p:nvPr/>
        </p:nvPicPr>
        <p:blipFill>
          <a:blip r:embed="rId4"/>
          <a:stretch>
            <a:fillRect/>
          </a:stretch>
        </p:blipFill>
        <p:spPr>
          <a:xfrm>
            <a:off x="822481" y="1410897"/>
            <a:ext cx="4820323" cy="42868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2377614"/>
            <a:ext cx="9318206" cy="2393169"/>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retrieves up to 5 rows from the SPACEXTABLE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name starts with 'CCA’.</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Indicates that the query is executed in a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cell using a SQL magic command.</a:t>
            </a:r>
          </a:p>
          <a:p>
            <a:pPr>
              <a:lnSpc>
                <a:spcPct val="100000"/>
              </a:lnSpc>
              <a:spcBef>
                <a:spcPts val="1400"/>
              </a:spcBef>
            </a:pPr>
            <a:r>
              <a:rPr lang="en-US" sz="2200" dirty="0">
                <a:solidFill>
                  <a:schemeClr val="accent3">
                    <a:lumMod val="25000"/>
                  </a:schemeClr>
                </a:solidFill>
                <a:latin typeface="Abadi" panose="020B0604020104020204" pitchFamily="34" charset="0"/>
              </a:rPr>
              <a:t>SELECT *: Selects all columns from the matching rows.</a:t>
            </a:r>
          </a:p>
          <a:p>
            <a:pPr>
              <a:lnSpc>
                <a:spcPct val="100000"/>
              </a:lnSpc>
              <a:spcBef>
                <a:spcPts val="1400"/>
              </a:spcBef>
            </a:pPr>
            <a:r>
              <a:rPr lang="en-US" sz="2200" dirty="0">
                <a:solidFill>
                  <a:schemeClr val="accent3">
                    <a:lumMod val="25000"/>
                  </a:schemeClr>
                </a:solidFill>
                <a:latin typeface="Abadi" panose="020B0604020104020204" pitchFamily="34" charset="0"/>
              </a:rPr>
              <a:t>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Filters the results to only include rows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 symbol is a wildcard matching any sequence of characters.</a:t>
            </a:r>
          </a:p>
          <a:p>
            <a:pPr>
              <a:lnSpc>
                <a:spcPct val="100000"/>
              </a:lnSpc>
              <a:spcBef>
                <a:spcPts val="1400"/>
              </a:spcBef>
            </a:pPr>
            <a:r>
              <a:rPr lang="en-US" sz="2200" dirty="0">
                <a:solidFill>
                  <a:schemeClr val="accent3">
                    <a:lumMod val="25000"/>
                  </a:schemeClr>
                </a:solidFill>
                <a:latin typeface="Abadi" panose="020B0604020104020204" pitchFamily="34" charset="0"/>
              </a:rPr>
              <a:t>LIMIT 5: Returns only the first 5 matching rows.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1B2710E8-668A-FDCA-08F0-46C64C55DF18}"/>
              </a:ext>
            </a:extLst>
          </p:cNvPr>
          <p:cNvPicPr>
            <a:picLocks noChangeAspect="1"/>
          </p:cNvPicPr>
          <p:nvPr/>
        </p:nvPicPr>
        <p:blipFill>
          <a:blip r:embed="rId3"/>
          <a:stretch>
            <a:fillRect/>
          </a:stretch>
        </p:blipFill>
        <p:spPr>
          <a:xfrm>
            <a:off x="914400" y="1309221"/>
            <a:ext cx="2476499" cy="1079500"/>
          </a:xfrm>
          <a:prstGeom prst="rect">
            <a:avLst/>
          </a:prstGeom>
        </p:spPr>
      </p:pic>
      <p:pic>
        <p:nvPicPr>
          <p:cNvPr id="10" name="Picture 9">
            <a:extLst>
              <a:ext uri="{FF2B5EF4-FFF2-40B4-BE49-F238E27FC236}">
                <a16:creationId xmlns:a16="http://schemas.microsoft.com/office/drawing/2014/main" id="{29D41CFE-CEB2-3D47-B5A0-BFCEF8A890B8}"/>
              </a:ext>
            </a:extLst>
          </p:cNvPr>
          <p:cNvPicPr>
            <a:picLocks noChangeAspect="1"/>
          </p:cNvPicPr>
          <p:nvPr/>
        </p:nvPicPr>
        <p:blipFill>
          <a:blip r:embed="rId4"/>
          <a:stretch>
            <a:fillRect/>
          </a:stretch>
        </p:blipFill>
        <p:spPr>
          <a:xfrm>
            <a:off x="0" y="4276967"/>
            <a:ext cx="12192000" cy="157261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32258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SUM("PAYLOAD_MASS__KG_"): Adds up all the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AS </a:t>
            </a:r>
            <a:r>
              <a:rPr lang="en-US" sz="2200" dirty="0" err="1">
                <a:solidFill>
                  <a:schemeClr val="accent3">
                    <a:lumMod val="25000"/>
                  </a:schemeClr>
                </a:solidFill>
                <a:latin typeface="Abadi" panose="020B0604020104020204" pitchFamily="34" charset="0"/>
              </a:rPr>
              <a:t>TotalPayloadMass</a:t>
            </a:r>
            <a:r>
              <a:rPr lang="en-US" sz="2200" dirty="0">
                <a:solidFill>
                  <a:schemeClr val="accent3">
                    <a:lumMod val="25000"/>
                  </a:schemeClr>
                </a:solidFill>
                <a:latin typeface="Abadi" panose="020B0604020104020204" pitchFamily="34" charset="0"/>
              </a:rPr>
              <a:t>: Names the result column </a:t>
            </a:r>
            <a:r>
              <a:rPr lang="en-US" sz="2200" dirty="0" err="1">
                <a:solidFill>
                  <a:schemeClr val="accent3">
                    <a:lumMod val="25000"/>
                  </a:schemeClr>
                </a:solidFill>
                <a:latin typeface="Abadi" panose="020B0604020104020204" pitchFamily="34" charset="0"/>
              </a:rPr>
              <a:t>TotalPayloadMass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WHERE "Customer" = 'NASA (CRS)': Filters records to only include those where the customer is NASA's Commercial Resupply Services (CRS) program.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FBFD85A-1C7B-D44D-6395-8F6559B0259C}"/>
              </a:ext>
            </a:extLst>
          </p:cNvPr>
          <p:cNvPicPr>
            <a:picLocks noChangeAspect="1"/>
          </p:cNvPicPr>
          <p:nvPr/>
        </p:nvPicPr>
        <p:blipFill>
          <a:blip r:embed="rId3"/>
          <a:stretch>
            <a:fillRect/>
          </a:stretch>
        </p:blipFill>
        <p:spPr>
          <a:xfrm>
            <a:off x="770011" y="1273347"/>
            <a:ext cx="4324954" cy="943107"/>
          </a:xfrm>
          <a:prstGeom prst="rect">
            <a:avLst/>
          </a:prstGeom>
        </p:spPr>
      </p:pic>
      <p:pic>
        <p:nvPicPr>
          <p:cNvPr id="8" name="Picture 7">
            <a:extLst>
              <a:ext uri="{FF2B5EF4-FFF2-40B4-BE49-F238E27FC236}">
                <a16:creationId xmlns:a16="http://schemas.microsoft.com/office/drawing/2014/main" id="{0E1407BC-2C46-0112-F52C-2AE77323093A}"/>
              </a:ext>
            </a:extLst>
          </p:cNvPr>
          <p:cNvPicPr>
            <a:picLocks noChangeAspect="1"/>
          </p:cNvPicPr>
          <p:nvPr/>
        </p:nvPicPr>
        <p:blipFill>
          <a:blip r:embed="rId4"/>
          <a:stretch>
            <a:fillRect/>
          </a:stretch>
        </p:blipFill>
        <p:spPr>
          <a:xfrm>
            <a:off x="937083" y="4141748"/>
            <a:ext cx="3414874" cy="144290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7666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AVG("PAYLOAD_MASS__KG_"): Computes the mean of the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AS </a:t>
            </a:r>
            <a:r>
              <a:rPr lang="en-US" sz="2200" dirty="0" err="1">
                <a:solidFill>
                  <a:schemeClr val="accent3">
                    <a:lumMod val="25000"/>
                  </a:schemeClr>
                </a:solidFill>
                <a:latin typeface="Abadi" panose="020B0604020104020204" pitchFamily="34" charset="0"/>
              </a:rPr>
              <a:t>AvgPayloadMass</a:t>
            </a:r>
            <a:r>
              <a:rPr lang="en-US" sz="2200" dirty="0">
                <a:solidFill>
                  <a:schemeClr val="accent3">
                    <a:lumMod val="25000"/>
                  </a:schemeClr>
                </a:solidFill>
                <a:latin typeface="Abadi" panose="020B0604020104020204" pitchFamily="34" charset="0"/>
              </a:rPr>
              <a:t>: Labels the result as </a:t>
            </a:r>
            <a:r>
              <a:rPr lang="en-US" sz="2200" dirty="0" err="1">
                <a:solidFill>
                  <a:schemeClr val="accent3">
                    <a:lumMod val="25000"/>
                  </a:schemeClr>
                </a:solidFill>
                <a:latin typeface="Abadi" panose="020B0604020104020204" pitchFamily="34" charset="0"/>
              </a:rPr>
              <a:t>AvgPayloadMass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 Filters the data to only include records using the F9 v1.1 booster.</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8336E1C-0D97-68C6-81EE-84BFEF8F573C}"/>
              </a:ext>
            </a:extLst>
          </p:cNvPr>
          <p:cNvPicPr>
            <a:picLocks noChangeAspect="1"/>
          </p:cNvPicPr>
          <p:nvPr/>
        </p:nvPicPr>
        <p:blipFill>
          <a:blip r:embed="rId3"/>
          <a:stretch>
            <a:fillRect/>
          </a:stretch>
        </p:blipFill>
        <p:spPr>
          <a:xfrm>
            <a:off x="779738" y="1305399"/>
            <a:ext cx="4077269" cy="1000265"/>
          </a:xfrm>
          <a:prstGeom prst="rect">
            <a:avLst/>
          </a:prstGeom>
        </p:spPr>
      </p:pic>
      <p:pic>
        <p:nvPicPr>
          <p:cNvPr id="8" name="Picture 7">
            <a:extLst>
              <a:ext uri="{FF2B5EF4-FFF2-40B4-BE49-F238E27FC236}">
                <a16:creationId xmlns:a16="http://schemas.microsoft.com/office/drawing/2014/main" id="{3C64ED93-04A3-C5A6-9D4A-F1E9BA340382}"/>
              </a:ext>
            </a:extLst>
          </p:cNvPr>
          <p:cNvPicPr>
            <a:picLocks noChangeAspect="1"/>
          </p:cNvPicPr>
          <p:nvPr/>
        </p:nvPicPr>
        <p:blipFill>
          <a:blip r:embed="rId4"/>
          <a:stretch>
            <a:fillRect/>
          </a:stretch>
        </p:blipFill>
        <p:spPr>
          <a:xfrm>
            <a:off x="1066714" y="4147791"/>
            <a:ext cx="2427741" cy="11000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43291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MIN("Date"): Gets the earliest (minimum) launch date.</a:t>
            </a:r>
          </a:p>
          <a:p>
            <a:pPr>
              <a:lnSpc>
                <a:spcPct val="100000"/>
              </a:lnSpc>
              <a:spcBef>
                <a:spcPts val="1400"/>
              </a:spcBef>
            </a:pPr>
            <a:r>
              <a:rPr lang="en-US" sz="2200" dirty="0">
                <a:solidFill>
                  <a:schemeClr val="accent3">
                    <a:lumMod val="25000"/>
                  </a:schemeClr>
                </a:solidFill>
                <a:latin typeface="Abadi"/>
              </a:rPr>
              <a:t>AS FirstSuccessfulGroundPadLanding: Names the result for clarity.</a:t>
            </a:r>
          </a:p>
          <a:p>
            <a:pPr>
              <a:lnSpc>
                <a:spcPct val="100000"/>
              </a:lnSpc>
              <a:spcBef>
                <a:spcPts val="1400"/>
              </a:spcBef>
            </a:pPr>
            <a:r>
              <a:rPr lang="en-US" sz="2200" dirty="0">
                <a:solidFill>
                  <a:schemeClr val="accent3">
                    <a:lumMod val="25000"/>
                  </a:schemeClr>
                </a:solidFill>
                <a:latin typeface="Abadi"/>
              </a:rPr>
              <a:t>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 Filters to only include successful ground pad landings.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E6A97CA-D467-BAEC-77D8-7126CC3CDC26}"/>
              </a:ext>
            </a:extLst>
          </p:cNvPr>
          <p:cNvPicPr>
            <a:picLocks noChangeAspect="1"/>
          </p:cNvPicPr>
          <p:nvPr/>
        </p:nvPicPr>
        <p:blipFill>
          <a:blip r:embed="rId3"/>
          <a:stretch>
            <a:fillRect/>
          </a:stretch>
        </p:blipFill>
        <p:spPr>
          <a:xfrm>
            <a:off x="770011" y="1281101"/>
            <a:ext cx="4315427" cy="1162212"/>
          </a:xfrm>
          <a:prstGeom prst="rect">
            <a:avLst/>
          </a:prstGeom>
        </p:spPr>
      </p:pic>
      <p:pic>
        <p:nvPicPr>
          <p:cNvPr id="8" name="Picture 7">
            <a:extLst>
              <a:ext uri="{FF2B5EF4-FFF2-40B4-BE49-F238E27FC236}">
                <a16:creationId xmlns:a16="http://schemas.microsoft.com/office/drawing/2014/main" id="{813865EE-2DEB-A13A-A540-C693F21E95D2}"/>
              </a:ext>
            </a:extLst>
          </p:cNvPr>
          <p:cNvPicPr>
            <a:picLocks noChangeAspect="1"/>
          </p:cNvPicPr>
          <p:nvPr/>
        </p:nvPicPr>
        <p:blipFill>
          <a:blip r:embed="rId4"/>
          <a:stretch>
            <a:fillRect/>
          </a:stretch>
        </p:blipFill>
        <p:spPr>
          <a:xfrm>
            <a:off x="901678" y="4229558"/>
            <a:ext cx="3903350" cy="10896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66051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Successfully landed on a drone ship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'%Success (drone ship)%’)</a:t>
            </a:r>
          </a:p>
          <a:p>
            <a:pPr>
              <a:lnSpc>
                <a:spcPct val="100000"/>
              </a:lnSpc>
              <a:spcBef>
                <a:spcPts val="1400"/>
              </a:spcBef>
            </a:pPr>
            <a:r>
              <a:rPr lang="en-US" sz="2200" dirty="0">
                <a:solidFill>
                  <a:schemeClr val="accent3">
                    <a:lumMod val="25000"/>
                  </a:schemeClr>
                </a:solidFill>
                <a:latin typeface="Abadi"/>
              </a:rPr>
              <a:t>Carried a payload mass between 4000 and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1AD5650-0DE5-3F6C-B39F-D4AE0C874B0A}"/>
              </a:ext>
            </a:extLst>
          </p:cNvPr>
          <p:cNvPicPr>
            <a:picLocks noChangeAspect="1"/>
          </p:cNvPicPr>
          <p:nvPr/>
        </p:nvPicPr>
        <p:blipFill>
          <a:blip r:embed="rId3"/>
          <a:stretch>
            <a:fillRect/>
          </a:stretch>
        </p:blipFill>
        <p:spPr>
          <a:xfrm>
            <a:off x="770011" y="1268272"/>
            <a:ext cx="3672780" cy="1392240"/>
          </a:xfrm>
          <a:prstGeom prst="rect">
            <a:avLst/>
          </a:prstGeom>
        </p:spPr>
      </p:pic>
      <p:pic>
        <p:nvPicPr>
          <p:cNvPr id="9" name="Picture 8">
            <a:extLst>
              <a:ext uri="{FF2B5EF4-FFF2-40B4-BE49-F238E27FC236}">
                <a16:creationId xmlns:a16="http://schemas.microsoft.com/office/drawing/2014/main" id="{18353385-0D61-78A2-C5CC-5485BF5F8D58}"/>
              </a:ext>
            </a:extLst>
          </p:cNvPr>
          <p:cNvPicPr>
            <a:picLocks noChangeAspect="1"/>
          </p:cNvPicPr>
          <p:nvPr/>
        </p:nvPicPr>
        <p:blipFill>
          <a:blip r:embed="rId4"/>
          <a:stretch>
            <a:fillRect/>
          </a:stretch>
        </p:blipFill>
        <p:spPr>
          <a:xfrm>
            <a:off x="867317" y="3938499"/>
            <a:ext cx="1458440" cy="165788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218245"/>
            <a:ext cx="10149732" cy="563975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CA" sz="1400" b="1" dirty="0"/>
              <a:t>Summary of Methodologies</a:t>
            </a:r>
          </a:p>
          <a:p>
            <a:r>
              <a:rPr lang="en-CA" sz="1200" dirty="0"/>
              <a:t>Data Collection: Web scraping and CSV extraction of SpaceX launch data.</a:t>
            </a:r>
          </a:p>
          <a:p>
            <a:r>
              <a:rPr lang="en-CA" sz="1200" dirty="0"/>
              <a:t>Data Wrangling: Cleaned and merged data using pandas; normalized columns and handled missing values.</a:t>
            </a:r>
          </a:p>
          <a:p>
            <a:r>
              <a:rPr lang="en-CA" sz="1200" dirty="0"/>
              <a:t>Exploratory Data Analysis:</a:t>
            </a:r>
          </a:p>
          <a:p>
            <a:pPr lvl="1"/>
            <a:r>
              <a:rPr lang="en-CA" sz="1200" dirty="0"/>
              <a:t>SQL queries via SQLite to uncover patterns.</a:t>
            </a:r>
          </a:p>
          <a:p>
            <a:pPr lvl="1"/>
            <a:r>
              <a:rPr lang="en-CA" sz="1200" dirty="0"/>
              <a:t>Visual analysis with matplotlib, </a:t>
            </a:r>
            <a:r>
              <a:rPr lang="en-CA" sz="1200" dirty="0" err="1"/>
              <a:t>plotly</a:t>
            </a:r>
            <a:r>
              <a:rPr lang="en-CA" sz="1200" dirty="0"/>
              <a:t>, and Folium.</a:t>
            </a:r>
          </a:p>
          <a:p>
            <a:r>
              <a:rPr lang="en-CA" sz="1200" dirty="0"/>
              <a:t>Interactive Tools:</a:t>
            </a:r>
          </a:p>
          <a:p>
            <a:pPr lvl="1"/>
            <a:r>
              <a:rPr lang="en-CA" sz="1200" dirty="0"/>
              <a:t>Created a </a:t>
            </a:r>
            <a:r>
              <a:rPr lang="en-CA" sz="1200" dirty="0" err="1"/>
              <a:t>Plotly</a:t>
            </a:r>
            <a:r>
              <a:rPr lang="en-CA" sz="1200" dirty="0"/>
              <a:t> Dash dashboard with dropdowns, pie charts, sliders, and scatter plots.</a:t>
            </a:r>
          </a:p>
          <a:p>
            <a:pPr lvl="1"/>
            <a:r>
              <a:rPr lang="en-CA" sz="1200" dirty="0"/>
              <a:t>Geospatial Analysis with Folium for mapping launch sites and calculating distances.</a:t>
            </a:r>
          </a:p>
          <a:p>
            <a:r>
              <a:rPr lang="en-CA" sz="1200" dirty="0"/>
              <a:t>Predictive Modeling:</a:t>
            </a:r>
          </a:p>
          <a:p>
            <a:pPr lvl="1"/>
            <a:r>
              <a:rPr lang="en-CA" sz="1200" dirty="0"/>
              <a:t>Built a Decision Tree Classifier using </a:t>
            </a:r>
            <a:r>
              <a:rPr lang="en-CA" sz="1200" dirty="0" err="1"/>
              <a:t>GridSearchCV</a:t>
            </a:r>
            <a:r>
              <a:rPr lang="en-CA" sz="1200" dirty="0"/>
              <a:t> for hyperparameter tuning.</a:t>
            </a:r>
          </a:p>
          <a:p>
            <a:pPr lvl="1"/>
            <a:r>
              <a:rPr lang="en-CA" sz="1200" dirty="0"/>
              <a:t>Evaluated using accuracy score and confusion matrix.</a:t>
            </a:r>
          </a:p>
          <a:p>
            <a:pPr marL="0" indent="0">
              <a:buNone/>
            </a:pPr>
            <a:r>
              <a:rPr lang="en-CA" sz="1400" b="1" dirty="0"/>
              <a:t>Summary of All Results</a:t>
            </a:r>
          </a:p>
          <a:p>
            <a:r>
              <a:rPr lang="en-CA" sz="1200" dirty="0"/>
              <a:t>Highest Success Rate Site: Kennedy Space Center (KSC LC-39A).</a:t>
            </a:r>
          </a:p>
          <a:p>
            <a:r>
              <a:rPr lang="en-CA" sz="1200" dirty="0"/>
              <a:t>Payload Insight: Range of 2000–6000 kg had highest launch success.</a:t>
            </a:r>
          </a:p>
          <a:p>
            <a:r>
              <a:rPr lang="en-CA" sz="1200" dirty="0"/>
              <a:t>Best Booster Version: FT and B5 had best success record.</a:t>
            </a:r>
          </a:p>
          <a:p>
            <a:r>
              <a:rPr lang="en-CA" sz="1200" dirty="0"/>
              <a:t>SQL Analysis: Identified first ground pad landing and booster performance with payload ranges.</a:t>
            </a:r>
          </a:p>
          <a:p>
            <a:r>
              <a:rPr lang="en-CA" sz="1200" dirty="0"/>
              <a:t>Folium Analysis: Launch sites are close to coasts, railways, and highways — supporting efficient logistics.</a:t>
            </a:r>
          </a:p>
          <a:p>
            <a:r>
              <a:rPr lang="en-CA" sz="1200" dirty="0"/>
              <a:t>Model Accuracy:</a:t>
            </a:r>
          </a:p>
          <a:p>
            <a:pPr lvl="1"/>
            <a:r>
              <a:rPr lang="en-CA" sz="1200" dirty="0"/>
              <a:t>Train: ~85.9%</a:t>
            </a:r>
          </a:p>
          <a:p>
            <a:pPr lvl="1"/>
            <a:r>
              <a:rPr lang="en-CA" sz="1200" dirty="0"/>
              <a:t>Test: ~72.2%</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33304"/>
            <a:ext cx="9745589" cy="4351338"/>
          </a:xfrm>
          <a:prstGeom prst="rect">
            <a:avLst/>
          </a:prstGeom>
        </p:spPr>
        <p:txBody>
          <a:bodyPr>
            <a:normAutofit/>
          </a:bodyPr>
          <a:lstStyle/>
          <a:p>
            <a:pPr>
              <a:lnSpc>
                <a:spcPct val="100000"/>
              </a:lnSpc>
              <a:spcBef>
                <a:spcPts val="1400"/>
              </a:spcBef>
            </a:pPr>
            <a:r>
              <a:rPr lang="en-US" sz="2400" dirty="0"/>
              <a:t>It helps summarize the distribution of different mission results (e.g., success, failure) in the dataset.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5201B9-3378-F052-7150-E4B558D8B5B6}"/>
              </a:ext>
            </a:extLst>
          </p:cNvPr>
          <p:cNvPicPr>
            <a:picLocks noChangeAspect="1"/>
          </p:cNvPicPr>
          <p:nvPr/>
        </p:nvPicPr>
        <p:blipFill>
          <a:blip r:embed="rId3"/>
          <a:stretch>
            <a:fillRect/>
          </a:stretch>
        </p:blipFill>
        <p:spPr>
          <a:xfrm>
            <a:off x="854489" y="1357405"/>
            <a:ext cx="3962953" cy="1124107"/>
          </a:xfrm>
          <a:prstGeom prst="rect">
            <a:avLst/>
          </a:prstGeom>
        </p:spPr>
      </p:pic>
      <p:pic>
        <p:nvPicPr>
          <p:cNvPr id="8" name="Picture 7">
            <a:extLst>
              <a:ext uri="{FF2B5EF4-FFF2-40B4-BE49-F238E27FC236}">
                <a16:creationId xmlns:a16="http://schemas.microsoft.com/office/drawing/2014/main" id="{8139C529-785D-1C4F-05E3-3C95019E2F68}"/>
              </a:ext>
            </a:extLst>
          </p:cNvPr>
          <p:cNvPicPr>
            <a:picLocks noChangeAspect="1"/>
          </p:cNvPicPr>
          <p:nvPr/>
        </p:nvPicPr>
        <p:blipFill>
          <a:blip r:embed="rId4"/>
          <a:stretch>
            <a:fillRect/>
          </a:stretch>
        </p:blipFill>
        <p:spPr>
          <a:xfrm>
            <a:off x="1026407" y="3429000"/>
            <a:ext cx="3181794" cy="135273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77915" y="1547330"/>
            <a:ext cx="781408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identifies the record with the maximum payload mass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2C69979-5ACE-9CB9-9A7F-49AE2668FE45}"/>
              </a:ext>
            </a:extLst>
          </p:cNvPr>
          <p:cNvPicPr>
            <a:picLocks noChangeAspect="1"/>
          </p:cNvPicPr>
          <p:nvPr/>
        </p:nvPicPr>
        <p:blipFill>
          <a:blip r:embed="rId3"/>
          <a:stretch>
            <a:fillRect/>
          </a:stretch>
        </p:blipFill>
        <p:spPr>
          <a:xfrm>
            <a:off x="770011" y="1309156"/>
            <a:ext cx="3515216" cy="1619476"/>
          </a:xfrm>
          <a:prstGeom prst="rect">
            <a:avLst/>
          </a:prstGeom>
        </p:spPr>
      </p:pic>
      <p:pic>
        <p:nvPicPr>
          <p:cNvPr id="8" name="Picture 7">
            <a:extLst>
              <a:ext uri="{FF2B5EF4-FFF2-40B4-BE49-F238E27FC236}">
                <a16:creationId xmlns:a16="http://schemas.microsoft.com/office/drawing/2014/main" id="{D395D5FF-C8E1-8763-F278-B1DFF4F0DC13}"/>
              </a:ext>
            </a:extLst>
          </p:cNvPr>
          <p:cNvPicPr>
            <a:picLocks noChangeAspect="1"/>
          </p:cNvPicPr>
          <p:nvPr/>
        </p:nvPicPr>
        <p:blipFill>
          <a:blip r:embed="rId4"/>
          <a:stretch>
            <a:fillRect/>
          </a:stretch>
        </p:blipFill>
        <p:spPr>
          <a:xfrm>
            <a:off x="1202884" y="3102522"/>
            <a:ext cx="2657846" cy="33246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680" y="3733128"/>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filters records from the year 2015 where the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includes both 'failure' and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8936853-D72A-573C-F700-A60C8840584D}"/>
              </a:ext>
            </a:extLst>
          </p:cNvPr>
          <p:cNvPicPr>
            <a:picLocks noChangeAspect="1"/>
          </p:cNvPicPr>
          <p:nvPr/>
        </p:nvPicPr>
        <p:blipFill>
          <a:blip r:embed="rId3"/>
          <a:stretch>
            <a:fillRect/>
          </a:stretch>
        </p:blipFill>
        <p:spPr>
          <a:xfrm>
            <a:off x="770011" y="1365580"/>
            <a:ext cx="3553321" cy="2191056"/>
          </a:xfrm>
          <a:prstGeom prst="rect">
            <a:avLst/>
          </a:prstGeom>
        </p:spPr>
      </p:pic>
      <p:pic>
        <p:nvPicPr>
          <p:cNvPr id="8" name="Picture 7">
            <a:extLst>
              <a:ext uri="{FF2B5EF4-FFF2-40B4-BE49-F238E27FC236}">
                <a16:creationId xmlns:a16="http://schemas.microsoft.com/office/drawing/2014/main" id="{A6638BC9-1461-B94B-FBA9-BA50720FB529}"/>
              </a:ext>
            </a:extLst>
          </p:cNvPr>
          <p:cNvPicPr>
            <a:picLocks noChangeAspect="1"/>
          </p:cNvPicPr>
          <p:nvPr/>
        </p:nvPicPr>
        <p:blipFill>
          <a:blip r:embed="rId4"/>
          <a:stretch>
            <a:fillRect/>
          </a:stretch>
        </p:blipFill>
        <p:spPr>
          <a:xfrm>
            <a:off x="5624858" y="2680214"/>
            <a:ext cx="3943900" cy="8764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7853"/>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It groups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counts occurrences for each, and orders them from most to least frequent (DESC).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62606F9-8FA5-EA17-BB18-AFE1C1205C03}"/>
              </a:ext>
            </a:extLst>
          </p:cNvPr>
          <p:cNvPicPr>
            <a:picLocks noChangeAspect="1"/>
          </p:cNvPicPr>
          <p:nvPr/>
        </p:nvPicPr>
        <p:blipFill>
          <a:blip r:embed="rId3"/>
          <a:stretch>
            <a:fillRect/>
          </a:stretch>
        </p:blipFill>
        <p:spPr>
          <a:xfrm>
            <a:off x="1110620" y="2143181"/>
            <a:ext cx="4086795" cy="1857634"/>
          </a:xfrm>
          <a:prstGeom prst="rect">
            <a:avLst/>
          </a:prstGeom>
        </p:spPr>
      </p:pic>
      <p:pic>
        <p:nvPicPr>
          <p:cNvPr id="8" name="Picture 7">
            <a:extLst>
              <a:ext uri="{FF2B5EF4-FFF2-40B4-BE49-F238E27FC236}">
                <a16:creationId xmlns:a16="http://schemas.microsoft.com/office/drawing/2014/main" id="{3265D632-FB7D-68E4-EDA2-F44CD7897D96}"/>
              </a:ext>
            </a:extLst>
          </p:cNvPr>
          <p:cNvPicPr>
            <a:picLocks noChangeAspect="1"/>
          </p:cNvPicPr>
          <p:nvPr/>
        </p:nvPicPr>
        <p:blipFill>
          <a:blip r:embed="rId4"/>
          <a:stretch>
            <a:fillRect/>
          </a:stretch>
        </p:blipFill>
        <p:spPr>
          <a:xfrm>
            <a:off x="5255819" y="3862596"/>
            <a:ext cx="2600688" cy="22863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9451" y="1398240"/>
            <a:ext cx="3165430" cy="5307359"/>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The Folium map displays the geographic positions of all unique SpaceX launch sites.</a:t>
            </a:r>
          </a:p>
          <a:p>
            <a:pPr>
              <a:lnSpc>
                <a:spcPct val="100000"/>
              </a:lnSpc>
              <a:spcBef>
                <a:spcPts val="1400"/>
              </a:spcBef>
            </a:pPr>
            <a:r>
              <a:rPr lang="en-US" sz="2200" dirty="0">
                <a:solidFill>
                  <a:schemeClr val="accent3">
                    <a:lumMod val="25000"/>
                  </a:schemeClr>
                </a:solidFill>
                <a:latin typeface="Abadi"/>
              </a:rPr>
              <a:t>Each site is marked with a location pin that helps visually identify spatial distribution.</a:t>
            </a:r>
          </a:p>
          <a:p>
            <a:pPr>
              <a:lnSpc>
                <a:spcPct val="100000"/>
              </a:lnSpc>
              <a:spcBef>
                <a:spcPts val="1400"/>
              </a:spcBef>
            </a:pPr>
            <a:r>
              <a:rPr lang="en-US" sz="2200" dirty="0">
                <a:solidFill>
                  <a:schemeClr val="accent3">
                    <a:lumMod val="25000"/>
                  </a:schemeClr>
                </a:solidFill>
                <a:latin typeface="Abadi"/>
              </a:rPr>
              <a:t>Launch sites shown may include:</a:t>
            </a:r>
          </a:p>
          <a:p>
            <a:pPr>
              <a:lnSpc>
                <a:spcPct val="100000"/>
              </a:lnSpc>
              <a:spcBef>
                <a:spcPts val="1400"/>
              </a:spcBef>
            </a:pPr>
            <a:r>
              <a:rPr lang="en-US" sz="2200" dirty="0">
                <a:solidFill>
                  <a:schemeClr val="accent3">
                    <a:lumMod val="25000"/>
                  </a:schemeClr>
                </a:solidFill>
                <a:latin typeface="Abadi"/>
              </a:rPr>
              <a:t>CCAFS LC-40 (Cape Canaveral)</a:t>
            </a:r>
          </a:p>
          <a:p>
            <a:pPr>
              <a:lnSpc>
                <a:spcPct val="100000"/>
              </a:lnSpc>
              <a:spcBef>
                <a:spcPts val="1400"/>
              </a:spcBef>
            </a:pPr>
            <a:r>
              <a:rPr lang="en-US" sz="2200" dirty="0">
                <a:solidFill>
                  <a:schemeClr val="accent3">
                    <a:lumMod val="25000"/>
                  </a:schemeClr>
                </a:solidFill>
                <a:latin typeface="Abadi"/>
              </a:rPr>
              <a:t>VAFB SLC-4E (California)</a:t>
            </a:r>
          </a:p>
          <a:p>
            <a:pPr>
              <a:lnSpc>
                <a:spcPct val="100000"/>
              </a:lnSpc>
              <a:spcBef>
                <a:spcPts val="1400"/>
              </a:spcBef>
            </a:pPr>
            <a:r>
              <a:rPr lang="en-US" sz="2200" dirty="0">
                <a:solidFill>
                  <a:schemeClr val="accent3">
                    <a:lumMod val="25000"/>
                  </a:schemeClr>
                </a:solidFill>
                <a:latin typeface="Abadi"/>
              </a:rPr>
              <a:t>KSC LC-39A (Kennedy Space Center)</a:t>
            </a:r>
          </a:p>
          <a:p>
            <a:pPr>
              <a:lnSpc>
                <a:spcPct val="100000"/>
              </a:lnSpc>
              <a:spcBef>
                <a:spcPts val="1400"/>
              </a:spcBef>
            </a:pPr>
            <a:r>
              <a:rPr lang="en-US" sz="2200" dirty="0">
                <a:solidFill>
                  <a:schemeClr val="accent3">
                    <a:lumMod val="25000"/>
                  </a:schemeClr>
                </a:solidFill>
                <a:latin typeface="Abadi"/>
              </a:rPr>
              <a:t>This map allows viewers to understand launch coverage across the U.S. and helps assess the proximity of launch infrastructure to oceans and populated regions.</a:t>
            </a:r>
          </a:p>
          <a:p>
            <a:pPr>
              <a:lnSpc>
                <a:spcPct val="100000"/>
              </a:lnSpc>
              <a:spcBef>
                <a:spcPts val="1400"/>
              </a:spcBef>
            </a:pPr>
            <a:r>
              <a:rPr lang="en-US" sz="2200" dirty="0">
                <a:solidFill>
                  <a:schemeClr val="accent3">
                    <a:lumMod val="25000"/>
                  </a:schemeClr>
                </a:solidFill>
                <a:latin typeface="Abadi"/>
              </a:rPr>
              <a:t>Such maps are useful for logistics, planning future missions, or analyzing launch site performance geographically.</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 Visualization Using Folium</a:t>
            </a:r>
          </a:p>
        </p:txBody>
      </p:sp>
      <p:pic>
        <p:nvPicPr>
          <p:cNvPr id="6" name="Picture 5">
            <a:extLst>
              <a:ext uri="{FF2B5EF4-FFF2-40B4-BE49-F238E27FC236}">
                <a16:creationId xmlns:a16="http://schemas.microsoft.com/office/drawing/2014/main" id="{88FFBCEE-0ADA-5780-BF70-F75D70E22F6C}"/>
              </a:ext>
            </a:extLst>
          </p:cNvPr>
          <p:cNvPicPr>
            <a:picLocks noChangeAspect="1"/>
          </p:cNvPicPr>
          <p:nvPr/>
        </p:nvPicPr>
        <p:blipFill>
          <a:blip r:embed="rId3"/>
          <a:stretch>
            <a:fillRect/>
          </a:stretch>
        </p:blipFill>
        <p:spPr>
          <a:xfrm>
            <a:off x="3264881" y="1255644"/>
            <a:ext cx="8927119" cy="26514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 y="1380966"/>
            <a:ext cx="3637280" cy="537543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This map shows the geographical locations of all launch sites used in the dataset. The markers highlight three key launch sites:</a:t>
            </a:r>
          </a:p>
          <a:p>
            <a:pPr>
              <a:lnSpc>
                <a:spcPct val="100000"/>
              </a:lnSpc>
              <a:spcBef>
                <a:spcPts val="1400"/>
              </a:spcBef>
            </a:pPr>
            <a:r>
              <a:rPr lang="en-US" sz="2200" dirty="0">
                <a:solidFill>
                  <a:schemeClr val="accent3">
                    <a:lumMod val="25000"/>
                  </a:schemeClr>
                </a:solidFill>
                <a:latin typeface="Abadi"/>
              </a:rPr>
              <a:t>CCAFS LC-40</a:t>
            </a:r>
          </a:p>
          <a:p>
            <a:pPr>
              <a:lnSpc>
                <a:spcPct val="100000"/>
              </a:lnSpc>
              <a:spcBef>
                <a:spcPts val="1400"/>
              </a:spcBef>
            </a:pPr>
            <a:r>
              <a:rPr lang="en-US" sz="2200" dirty="0">
                <a:solidFill>
                  <a:schemeClr val="accent3">
                    <a:lumMod val="25000"/>
                  </a:schemeClr>
                </a:solidFill>
                <a:latin typeface="Abadi"/>
              </a:rPr>
              <a:t>KSC LC-39A</a:t>
            </a:r>
          </a:p>
          <a:p>
            <a:pPr>
              <a:lnSpc>
                <a:spcPct val="100000"/>
              </a:lnSpc>
              <a:spcBef>
                <a:spcPts val="1400"/>
              </a:spcBef>
            </a:pPr>
            <a:r>
              <a:rPr lang="en-US" sz="2200" dirty="0">
                <a:solidFill>
                  <a:schemeClr val="accent3">
                    <a:lumMod val="25000"/>
                  </a:schemeClr>
                </a:solidFill>
                <a:latin typeface="Abadi"/>
              </a:rPr>
              <a:t>VAFB SLC-4E</a:t>
            </a:r>
          </a:p>
          <a:p>
            <a:pPr>
              <a:lnSpc>
                <a:spcPct val="100000"/>
              </a:lnSpc>
              <a:spcBef>
                <a:spcPts val="1400"/>
              </a:spcBef>
            </a:pPr>
            <a:r>
              <a:rPr lang="en-US" sz="2200" dirty="0">
                <a:solidFill>
                  <a:schemeClr val="accent3">
                    <a:lumMod val="25000"/>
                  </a:schemeClr>
                </a:solidFill>
                <a:latin typeface="Abadi"/>
              </a:rPr>
              <a:t>Clusters of launches are visible in Florida and California, which are major hubs for U.S. space missions. The marker count represents the frequency of launches from each site.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 Locations</a:t>
            </a:r>
          </a:p>
        </p:txBody>
      </p:sp>
      <p:pic>
        <p:nvPicPr>
          <p:cNvPr id="10242" name="Picture 2" descr="Uploaded image">
            <a:extLst>
              <a:ext uri="{FF2B5EF4-FFF2-40B4-BE49-F238E27FC236}">
                <a16:creationId xmlns:a16="http://schemas.microsoft.com/office/drawing/2014/main" id="{6C2A5764-C5E1-EF91-7967-542D94629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206" y="1458812"/>
            <a:ext cx="8671303" cy="22495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FF991A-CD4D-55E6-0164-4DCBCE63550D}"/>
              </a:ext>
            </a:extLst>
          </p:cNvPr>
          <p:cNvPicPr>
            <a:picLocks noChangeAspect="1"/>
          </p:cNvPicPr>
          <p:nvPr/>
        </p:nvPicPr>
        <p:blipFill>
          <a:blip r:embed="rId4"/>
          <a:stretch>
            <a:fillRect/>
          </a:stretch>
        </p:blipFill>
        <p:spPr>
          <a:xfrm>
            <a:off x="4548349" y="3820160"/>
            <a:ext cx="4258523" cy="299474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38104"/>
            <a:ext cx="6329680" cy="4981246"/>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Key Elements:</a:t>
            </a:r>
          </a:p>
          <a:p>
            <a:pPr>
              <a:lnSpc>
                <a:spcPct val="100000"/>
              </a:lnSpc>
              <a:spcBef>
                <a:spcPts val="1400"/>
              </a:spcBef>
            </a:pPr>
            <a:r>
              <a:rPr lang="en-US" sz="2200" dirty="0">
                <a:solidFill>
                  <a:schemeClr val="accent3">
                    <a:lumMod val="25000"/>
                  </a:schemeClr>
                </a:solidFill>
                <a:latin typeface="Abadi"/>
              </a:rPr>
              <a:t>Markers: Each marker identifies a SpaceX launch site, with clustering to indicate activity level.</a:t>
            </a:r>
          </a:p>
          <a:p>
            <a:pPr>
              <a:lnSpc>
                <a:spcPct val="100000"/>
              </a:lnSpc>
              <a:spcBef>
                <a:spcPts val="1400"/>
              </a:spcBef>
            </a:pPr>
            <a:r>
              <a:rPr lang="en-US" sz="2200" dirty="0">
                <a:solidFill>
                  <a:schemeClr val="accent3">
                    <a:lumMod val="25000"/>
                  </a:schemeClr>
                </a:solidFill>
                <a:latin typeface="Abadi"/>
              </a:rPr>
              <a:t>Distance Line: A geodesic line visually shows proximity to urban support infrastructure.</a:t>
            </a:r>
          </a:p>
          <a:p>
            <a:pPr>
              <a:lnSpc>
                <a:spcPct val="100000"/>
              </a:lnSpc>
              <a:spcBef>
                <a:spcPts val="1400"/>
              </a:spcBef>
            </a:pPr>
            <a:r>
              <a:rPr lang="en-US" sz="2200" dirty="0">
                <a:solidFill>
                  <a:schemeClr val="accent3">
                    <a:lumMod val="25000"/>
                  </a:schemeClr>
                </a:solidFill>
                <a:latin typeface="Abadi"/>
              </a:rPr>
              <a:t>Color-coded Labels: These help distinguish launch sites and enhance readability.</a:t>
            </a:r>
          </a:p>
          <a:p>
            <a:pPr marL="0" indent="0">
              <a:lnSpc>
                <a:spcPct val="100000"/>
              </a:lnSpc>
              <a:spcBef>
                <a:spcPts val="1400"/>
              </a:spcBef>
              <a:buNone/>
            </a:pPr>
            <a:r>
              <a:rPr lang="en-US" sz="2200" dirty="0">
                <a:solidFill>
                  <a:schemeClr val="accent3">
                    <a:lumMod val="25000"/>
                  </a:schemeClr>
                </a:solidFill>
                <a:latin typeface="Abadi"/>
              </a:rPr>
              <a:t>Findings:</a:t>
            </a:r>
          </a:p>
          <a:p>
            <a:pPr>
              <a:lnSpc>
                <a:spcPct val="100000"/>
              </a:lnSpc>
              <a:spcBef>
                <a:spcPts val="1400"/>
              </a:spcBef>
            </a:pPr>
            <a:r>
              <a:rPr lang="en-US" sz="2200" dirty="0">
                <a:solidFill>
                  <a:schemeClr val="accent3">
                    <a:lumMod val="25000"/>
                  </a:schemeClr>
                </a:solidFill>
                <a:latin typeface="Abadi"/>
              </a:rPr>
              <a:t>The KSC LC-39A site is strategically located near transport infrastructure and coastlines, crucial for logistics and safety.</a:t>
            </a:r>
          </a:p>
          <a:p>
            <a:pPr>
              <a:lnSpc>
                <a:spcPct val="100000"/>
              </a:lnSpc>
              <a:spcBef>
                <a:spcPts val="1400"/>
              </a:spcBef>
            </a:pPr>
            <a:r>
              <a:rPr lang="en-US" sz="2200" dirty="0">
                <a:solidFill>
                  <a:schemeClr val="accent3">
                    <a:lumMod val="25000"/>
                  </a:schemeClr>
                </a:solidFill>
                <a:latin typeface="Abadi"/>
              </a:rPr>
              <a:t>The map demonstrates how launch infrastructure is tightly integrated with geographic and civic planning.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Analysis Using Folium Map</a:t>
            </a:r>
          </a:p>
        </p:txBody>
      </p:sp>
      <p:pic>
        <p:nvPicPr>
          <p:cNvPr id="7" name="Picture 6">
            <a:extLst>
              <a:ext uri="{FF2B5EF4-FFF2-40B4-BE49-F238E27FC236}">
                <a16:creationId xmlns:a16="http://schemas.microsoft.com/office/drawing/2014/main" id="{9E65DAAB-18AA-5C8D-0D04-99BBD671B292}"/>
              </a:ext>
            </a:extLst>
          </p:cNvPr>
          <p:cNvPicPr>
            <a:picLocks noChangeAspect="1"/>
          </p:cNvPicPr>
          <p:nvPr/>
        </p:nvPicPr>
        <p:blipFill>
          <a:blip r:embed="rId3"/>
          <a:stretch>
            <a:fillRect/>
          </a:stretch>
        </p:blipFill>
        <p:spPr>
          <a:xfrm>
            <a:off x="6431993" y="1450340"/>
            <a:ext cx="5760007" cy="285913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189" y="1365357"/>
            <a:ext cx="4553507" cy="5061854"/>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From a launch map: Multiple launch sites are concentrated in Florida, such as CCAFS LC-40 and KSC LC-39A, showing it's a central hub for missions.</a:t>
            </a:r>
          </a:p>
          <a:p>
            <a:pPr>
              <a:lnSpc>
                <a:spcPct val="100000"/>
              </a:lnSpc>
              <a:spcBef>
                <a:spcPts val="1400"/>
              </a:spcBef>
            </a:pPr>
            <a:r>
              <a:rPr lang="en-US" sz="2200" dirty="0">
                <a:solidFill>
                  <a:schemeClr val="accent3">
                    <a:lumMod val="25000"/>
                  </a:schemeClr>
                </a:solidFill>
                <a:latin typeface="Abadi"/>
              </a:rPr>
              <a:t>From a pie chart: KSC LC-39A contributes to the largest portion of successful launches, implying reliability or preference.</a:t>
            </a:r>
          </a:p>
          <a:p>
            <a:pPr>
              <a:lnSpc>
                <a:spcPct val="100000"/>
              </a:lnSpc>
              <a:spcBef>
                <a:spcPts val="1400"/>
              </a:spcBef>
            </a:pPr>
            <a:r>
              <a:rPr lang="en-US" sz="2200" dirty="0">
                <a:solidFill>
                  <a:schemeClr val="accent3">
                    <a:lumMod val="25000"/>
                  </a:schemeClr>
                </a:solidFill>
                <a:latin typeface="Abadi"/>
              </a:rPr>
              <a:t>From a distance map: The launch site’s proximity (e.g., 23.08 km) to infrastructure like cities or highways is important for logistics and safety.</a:t>
            </a:r>
          </a:p>
          <a:p>
            <a:pPr>
              <a:lnSpc>
                <a:spcPct val="100000"/>
              </a:lnSpc>
              <a:spcBef>
                <a:spcPts val="1400"/>
              </a:spcBef>
            </a:pPr>
            <a:r>
              <a:rPr lang="en-US" sz="2200" dirty="0">
                <a:solidFill>
                  <a:schemeClr val="accent3">
                    <a:lumMod val="25000"/>
                  </a:schemeClr>
                </a:solidFill>
                <a:latin typeface="Abadi"/>
              </a:rPr>
              <a:t>From a mission outcome chart: Most frequent outcomes indicate dominant success patterns or highlight operational improvements over time.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Distribution by Site</a:t>
            </a:r>
          </a:p>
        </p:txBody>
      </p:sp>
      <p:pic>
        <p:nvPicPr>
          <p:cNvPr id="4" name="Picture 3">
            <a:extLst>
              <a:ext uri="{FF2B5EF4-FFF2-40B4-BE49-F238E27FC236}">
                <a16:creationId xmlns:a16="http://schemas.microsoft.com/office/drawing/2014/main" id="{83E94CAD-C731-3859-9068-4E356057765A}"/>
              </a:ext>
            </a:extLst>
          </p:cNvPr>
          <p:cNvPicPr>
            <a:picLocks noChangeAspect="1"/>
          </p:cNvPicPr>
          <p:nvPr/>
        </p:nvPicPr>
        <p:blipFill>
          <a:blip r:embed="rId3"/>
          <a:stretch>
            <a:fillRect/>
          </a:stretch>
        </p:blipFill>
        <p:spPr>
          <a:xfrm>
            <a:off x="4532169" y="1365357"/>
            <a:ext cx="7659831" cy="26599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10219" y="1497672"/>
            <a:ext cx="10232764" cy="36507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t>Project Background and Context</a:t>
            </a:r>
          </a:p>
          <a:p>
            <a:pPr marL="0" indent="0">
              <a:buNone/>
            </a:pPr>
            <a:r>
              <a:rPr lang="en-US" sz="1400" dirty="0"/>
              <a:t>SpaceX has transformed the aerospace industry by developing reusable rockets, significantly reducing launch costs. With an increasing number of launches and innovations, analyzing historical launch data allows us to understand performance patterns and success factors.</a:t>
            </a:r>
            <a:br>
              <a:rPr lang="en-US" sz="1400" dirty="0"/>
            </a:br>
            <a:r>
              <a:rPr lang="en-US" sz="1400" dirty="0"/>
              <a:t>This project applies data science methods to explore, visualize, and model SpaceX launch data for actionable insights and predictive capabilities.</a:t>
            </a:r>
          </a:p>
          <a:p>
            <a:pPr marL="0" indent="0">
              <a:buNone/>
            </a:pPr>
            <a:r>
              <a:rPr lang="en-US" sz="1400" b="1" dirty="0"/>
              <a:t>Problems You Want to Find Answers For</a:t>
            </a:r>
          </a:p>
          <a:p>
            <a:r>
              <a:rPr lang="en-US" sz="1400" dirty="0"/>
              <a:t>Which launch sites have the highest success rates?</a:t>
            </a:r>
          </a:p>
          <a:p>
            <a:r>
              <a:rPr lang="en-US" sz="1400" dirty="0"/>
              <a:t>How does payload mass influence launch outcomes?</a:t>
            </a:r>
          </a:p>
          <a:p>
            <a:r>
              <a:rPr lang="en-US" sz="1400" dirty="0"/>
              <a:t>What booster versions are associated with the most successful launches?</a:t>
            </a:r>
          </a:p>
          <a:p>
            <a:r>
              <a:rPr lang="en-US" sz="1400" dirty="0"/>
              <a:t>Are launch sites optimally located with respect to geographical features?</a:t>
            </a:r>
          </a:p>
          <a:p>
            <a:r>
              <a:rPr lang="en-US" sz="1400" dirty="0"/>
              <a:t>Can we predict launch success using key mission features?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7802" y="1329025"/>
            <a:ext cx="5308963" cy="5240739"/>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Selected Site: The pie chart focuses on Kennedy Space Center Launch Complex 39A (KSC LC-39A), one of the major SpaceX launch facilities.</a:t>
            </a:r>
          </a:p>
          <a:p>
            <a:pPr>
              <a:lnSpc>
                <a:spcPct val="100000"/>
              </a:lnSpc>
              <a:spcBef>
                <a:spcPts val="1400"/>
              </a:spcBef>
            </a:pPr>
            <a:r>
              <a:rPr lang="en-US" sz="2200" dirty="0">
                <a:solidFill>
                  <a:schemeClr val="accent3">
                    <a:lumMod val="25000"/>
                  </a:schemeClr>
                </a:solidFill>
                <a:latin typeface="Abadi"/>
              </a:rPr>
              <a:t>Success Rate: Approximately 76.9% of launches from this site were successful, indicating a strong performance record.</a:t>
            </a:r>
          </a:p>
          <a:p>
            <a:pPr>
              <a:lnSpc>
                <a:spcPct val="100000"/>
              </a:lnSpc>
              <a:spcBef>
                <a:spcPts val="1400"/>
              </a:spcBef>
            </a:pPr>
            <a:r>
              <a:rPr lang="en-US" sz="2200" dirty="0">
                <a:solidFill>
                  <a:schemeClr val="accent3">
                    <a:lumMod val="25000"/>
                  </a:schemeClr>
                </a:solidFill>
                <a:latin typeface="Abadi"/>
              </a:rPr>
              <a:t>Failure Rate: Around 23.1% of launches failed, which could inform operational reviews or be tied to earlier phases of SpaceX’s development.</a:t>
            </a:r>
          </a:p>
          <a:p>
            <a:pPr>
              <a:lnSpc>
                <a:spcPct val="100000"/>
              </a:lnSpc>
              <a:spcBef>
                <a:spcPts val="1400"/>
              </a:spcBef>
            </a:pPr>
            <a:r>
              <a:rPr lang="en-US" sz="2200" dirty="0">
                <a:solidFill>
                  <a:schemeClr val="accent3">
                    <a:lumMod val="25000"/>
                  </a:schemeClr>
                </a:solidFill>
                <a:latin typeface="Abadi"/>
              </a:rPr>
              <a:t>Insight: While the success rate is relatively high, this site has seen a higher failure ratio compared to other top-performing launch complexes. This could be influenced by experimental missions or early launches in SpaceX's timeline.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Distribution at KSC LC-39A</a:t>
            </a:r>
          </a:p>
        </p:txBody>
      </p:sp>
      <p:pic>
        <p:nvPicPr>
          <p:cNvPr id="7" name="Picture 6">
            <a:extLst>
              <a:ext uri="{FF2B5EF4-FFF2-40B4-BE49-F238E27FC236}">
                <a16:creationId xmlns:a16="http://schemas.microsoft.com/office/drawing/2014/main" id="{06A5ECD5-C619-00F3-E413-B1E1DDA3879D}"/>
              </a:ext>
            </a:extLst>
          </p:cNvPr>
          <p:cNvPicPr>
            <a:picLocks noChangeAspect="1"/>
          </p:cNvPicPr>
          <p:nvPr/>
        </p:nvPicPr>
        <p:blipFill>
          <a:blip r:embed="rId3"/>
          <a:stretch>
            <a:fillRect/>
          </a:stretch>
        </p:blipFill>
        <p:spPr>
          <a:xfrm>
            <a:off x="5331554" y="1799951"/>
            <a:ext cx="6766436" cy="206006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 y="1276575"/>
            <a:ext cx="5019261" cy="5342885"/>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Plot Description: </a:t>
            </a:r>
          </a:p>
          <a:p>
            <a:pPr>
              <a:lnSpc>
                <a:spcPct val="100000"/>
              </a:lnSpc>
              <a:spcBef>
                <a:spcPts val="1400"/>
              </a:spcBef>
            </a:pPr>
            <a:r>
              <a:rPr lang="en-US" sz="2200" dirty="0">
                <a:solidFill>
                  <a:schemeClr val="accent3">
                    <a:lumMod val="25000"/>
                  </a:schemeClr>
                </a:solidFill>
                <a:latin typeface="Abadi" panose="020B0604020104020204" pitchFamily="34" charset="0"/>
              </a:rPr>
              <a:t>This chart shows the correlation between payload mass and launch success (1 = Success, 0 = Failure), color-coded by booster version categories such as v1.0, v1.1, FT, B4, and B5.</a:t>
            </a:r>
          </a:p>
          <a:p>
            <a:pPr>
              <a:lnSpc>
                <a:spcPct val="100000"/>
              </a:lnSpc>
              <a:spcBef>
                <a:spcPts val="1400"/>
              </a:spcBef>
            </a:pPr>
            <a:r>
              <a:rPr lang="en-US" sz="2200" dirty="0">
                <a:solidFill>
                  <a:schemeClr val="accent3">
                    <a:lumMod val="25000"/>
                  </a:schemeClr>
                </a:solidFill>
                <a:latin typeface="Abadi" panose="020B0604020104020204" pitchFamily="34" charset="0"/>
              </a:rPr>
              <a:t>Range Slider Use: The top slider lets users filter payload ranges (0–10,000 kg), helping identify performance trends within specific payload limits.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Findings:</a:t>
            </a:r>
          </a:p>
          <a:p>
            <a:pPr>
              <a:lnSpc>
                <a:spcPct val="100000"/>
              </a:lnSpc>
              <a:spcBef>
                <a:spcPts val="1400"/>
              </a:spcBef>
            </a:pPr>
            <a:r>
              <a:rPr lang="en-US" sz="2200" dirty="0">
                <a:solidFill>
                  <a:schemeClr val="accent3">
                    <a:lumMod val="25000"/>
                  </a:schemeClr>
                </a:solidFill>
                <a:latin typeface="Abadi" panose="020B0604020104020204" pitchFamily="34" charset="0"/>
              </a:rPr>
              <a:t>Most successful launches cluster around payloads between 2000–6000 kg.</a:t>
            </a:r>
          </a:p>
          <a:p>
            <a:pPr>
              <a:lnSpc>
                <a:spcPct val="100000"/>
              </a:lnSpc>
              <a:spcBef>
                <a:spcPts val="1400"/>
              </a:spcBef>
            </a:pPr>
            <a:r>
              <a:rPr lang="en-US" sz="2200" dirty="0">
                <a:solidFill>
                  <a:schemeClr val="accent3">
                    <a:lumMod val="25000"/>
                  </a:schemeClr>
                </a:solidFill>
                <a:latin typeface="Abadi" panose="020B0604020104020204" pitchFamily="34" charset="0"/>
              </a:rPr>
              <a:t>Newer booster versions like FT and B5 generally show higher success rates compared to earlier versions (v1.0 and v1.1).</a:t>
            </a:r>
          </a:p>
          <a:p>
            <a:pPr>
              <a:lnSpc>
                <a:spcPct val="100000"/>
              </a:lnSpc>
              <a:spcBef>
                <a:spcPts val="1400"/>
              </a:spcBef>
            </a:pPr>
            <a:r>
              <a:rPr lang="en-US" sz="2200" dirty="0">
                <a:solidFill>
                  <a:schemeClr val="accent3">
                    <a:lumMod val="25000"/>
                  </a:schemeClr>
                </a:solidFill>
                <a:latin typeface="Abadi" panose="020B0604020104020204" pitchFamily="34" charset="0"/>
              </a:rPr>
              <a:t>The scatter indicates that payload mass does not strongly predict success alone, but combined with booster version data, clear reliability patterns emerge.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Insights</a:t>
            </a:r>
          </a:p>
        </p:txBody>
      </p:sp>
      <p:pic>
        <p:nvPicPr>
          <p:cNvPr id="4" name="Picture 3">
            <a:extLst>
              <a:ext uri="{FF2B5EF4-FFF2-40B4-BE49-F238E27FC236}">
                <a16:creationId xmlns:a16="http://schemas.microsoft.com/office/drawing/2014/main" id="{57EFA830-FE96-2DF2-FF16-F7E75661A067}"/>
              </a:ext>
            </a:extLst>
          </p:cNvPr>
          <p:cNvPicPr>
            <a:picLocks noChangeAspect="1"/>
          </p:cNvPicPr>
          <p:nvPr/>
        </p:nvPicPr>
        <p:blipFill>
          <a:blip r:embed="rId3"/>
          <a:stretch>
            <a:fillRect/>
          </a:stretch>
        </p:blipFill>
        <p:spPr>
          <a:xfrm>
            <a:off x="4933193" y="1316333"/>
            <a:ext cx="7258807" cy="228969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1F4240A6-FCFE-EF00-895B-09BF2BBF8C90}"/>
              </a:ext>
            </a:extLst>
          </p:cNvPr>
          <p:cNvPicPr>
            <a:picLocks noChangeAspect="1"/>
          </p:cNvPicPr>
          <p:nvPr/>
        </p:nvPicPr>
        <p:blipFill>
          <a:blip r:embed="rId3"/>
          <a:stretch>
            <a:fillRect/>
          </a:stretch>
        </p:blipFill>
        <p:spPr>
          <a:xfrm>
            <a:off x="4779237" y="1335808"/>
            <a:ext cx="7412763" cy="4441656"/>
          </a:xfrm>
          <a:prstGeom prst="rect">
            <a:avLst/>
          </a:prstGeom>
        </p:spPr>
      </p:pic>
      <p:pic>
        <p:nvPicPr>
          <p:cNvPr id="10" name="Picture 9">
            <a:extLst>
              <a:ext uri="{FF2B5EF4-FFF2-40B4-BE49-F238E27FC236}">
                <a16:creationId xmlns:a16="http://schemas.microsoft.com/office/drawing/2014/main" id="{205B38B4-3C3B-66F2-C18A-C484F9B383CA}"/>
              </a:ext>
            </a:extLst>
          </p:cNvPr>
          <p:cNvPicPr>
            <a:picLocks noChangeAspect="1"/>
          </p:cNvPicPr>
          <p:nvPr/>
        </p:nvPicPr>
        <p:blipFill>
          <a:blip r:embed="rId4"/>
          <a:stretch>
            <a:fillRect/>
          </a:stretch>
        </p:blipFill>
        <p:spPr>
          <a:xfrm>
            <a:off x="0" y="5777464"/>
            <a:ext cx="4779362" cy="101816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371600"/>
            <a:ext cx="6986302" cy="548640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True Positives (Landed, predicted as landed): 12</a:t>
            </a:r>
          </a:p>
          <a:p>
            <a:pPr>
              <a:lnSpc>
                <a:spcPct val="100000"/>
              </a:lnSpc>
              <a:spcBef>
                <a:spcPts val="1400"/>
              </a:spcBef>
            </a:pPr>
            <a:r>
              <a:rPr lang="en-US" sz="2200" dirty="0">
                <a:solidFill>
                  <a:schemeClr val="accent3">
                    <a:lumMod val="25000"/>
                  </a:schemeClr>
                </a:solidFill>
                <a:latin typeface="Abadi" panose="020B0604020104020204" pitchFamily="34" charset="0"/>
              </a:rPr>
              <a:t>True Negatives (Did not land, predicted as did not land): 5</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Positives (Predicted landed, but didn't): 1</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Negatives: 0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Insights: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showed the highest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confirms reliable predictions, with only 1 misclassified case out of 18.</a:t>
            </a:r>
          </a:p>
          <a:p>
            <a:pPr>
              <a:lnSpc>
                <a:spcPct val="100000"/>
              </a:lnSpc>
              <a:spcBef>
                <a:spcPts val="1400"/>
              </a:spcBef>
            </a:pPr>
            <a:r>
              <a:rPr lang="en-US" sz="2200" dirty="0">
                <a:solidFill>
                  <a:schemeClr val="accent3">
                    <a:lumMod val="25000"/>
                  </a:schemeClr>
                </a:solidFill>
                <a:latin typeface="Abadi" panose="020B0604020104020204" pitchFamily="34" charset="0"/>
              </a:rPr>
              <a:t>No False Negatives: All successful landings were correctly predicted, which is crucial for cost-saving estimation in SpaceX's business context.</a:t>
            </a:r>
          </a:p>
          <a:p>
            <a:pPr>
              <a:lnSpc>
                <a:spcPct val="100000"/>
              </a:lnSpc>
              <a:spcBef>
                <a:spcPts val="1400"/>
              </a:spcBef>
            </a:pPr>
            <a:r>
              <a:rPr lang="en-US" sz="2200" dirty="0">
                <a:solidFill>
                  <a:schemeClr val="accent3">
                    <a:lumMod val="25000"/>
                  </a:schemeClr>
                </a:solidFill>
                <a:latin typeface="Abadi" panose="020B0604020104020204" pitchFamily="34" charset="0"/>
              </a:rPr>
              <a:t>This model may be particularly valuable for operational decisions where minimizing missed successful landings is a priority.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BB44012-497D-4296-3BF5-08CEC5D025DC}"/>
              </a:ext>
            </a:extLst>
          </p:cNvPr>
          <p:cNvPicPr>
            <a:picLocks noChangeAspect="1"/>
          </p:cNvPicPr>
          <p:nvPr/>
        </p:nvPicPr>
        <p:blipFill>
          <a:blip r:embed="rId3"/>
          <a:stretch>
            <a:fillRect/>
          </a:stretch>
        </p:blipFill>
        <p:spPr>
          <a:xfrm>
            <a:off x="6986302" y="1087699"/>
            <a:ext cx="5144218" cy="432495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57610"/>
            <a:ext cx="1060035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Performed classification to predict Falcon 9 first-stage landing success using historical mission data</a:t>
            </a:r>
          </a:p>
          <a:p>
            <a:pPr>
              <a:lnSpc>
                <a:spcPct val="100000"/>
              </a:lnSpc>
              <a:spcBef>
                <a:spcPts val="1400"/>
              </a:spcBef>
            </a:pPr>
            <a:r>
              <a:rPr lang="en-US" sz="2200" dirty="0">
                <a:solidFill>
                  <a:schemeClr val="accent3">
                    <a:lumMod val="25000"/>
                  </a:schemeClr>
                </a:solidFill>
                <a:latin typeface="Abadi" panose="020B0604020104020204" pitchFamily="34" charset="0"/>
              </a:rPr>
              <a:t>Built and evaluated four models: Logistic Regression, SVM, Decision Tree, and </a:t>
            </a:r>
            <a:r>
              <a:rPr lang="en-US" sz="2200" dirty="0" err="1">
                <a:solidFill>
                  <a:schemeClr val="accent3">
                    <a:lumMod val="25000"/>
                  </a:schemeClr>
                </a:solidFill>
                <a:latin typeface="Abadi" panose="020B0604020104020204" pitchFamily="34" charset="0"/>
              </a:rPr>
              <a:t>KNNDecision</a:t>
            </a:r>
            <a:r>
              <a:rPr lang="en-US" sz="2200" dirty="0">
                <a:solidFill>
                  <a:schemeClr val="accent3">
                    <a:lumMod val="25000"/>
                  </a:schemeClr>
                </a:solidFill>
                <a:latin typeface="Abadi" panose="020B0604020104020204" pitchFamily="34" charset="0"/>
              </a:rPr>
              <a:t> Tree model showed the highest test accuracy of 94.4%, outperforming others</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Decision Tree confirmed strong predictive performance with only 1 false positive</a:t>
            </a:r>
          </a:p>
          <a:p>
            <a:pPr>
              <a:lnSpc>
                <a:spcPct val="100000"/>
              </a:lnSpc>
              <a:spcBef>
                <a:spcPts val="1400"/>
              </a:spcBef>
            </a:pPr>
            <a:r>
              <a:rPr lang="en-US" sz="2200" dirty="0">
                <a:solidFill>
                  <a:schemeClr val="accent3">
                    <a:lumMod val="25000"/>
                  </a:schemeClr>
                </a:solidFill>
                <a:latin typeface="Abadi" panose="020B0604020104020204" pitchFamily="34" charset="0"/>
              </a:rPr>
              <a:t>Key influencing factors included payload mass, booster version,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Predictive modeling can assist stakeholders in estimating launch cost savings and risk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77678"/>
            <a:ext cx="10848832" cy="498895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r>
              <a:rPr lang="en-US" sz="8800" b="1" dirty="0"/>
              <a:t>Data Collection Methodology:</a:t>
            </a:r>
            <a:br>
              <a:rPr lang="en-US" sz="8800" dirty="0"/>
            </a:br>
            <a:r>
              <a:rPr lang="en-US" sz="8800" dirty="0"/>
              <a:t>We collected SpaceX launch data using a combination of web scraping and public datasets, consolidating launch details, payloads, and booster versions into a unified dataset.</a:t>
            </a:r>
          </a:p>
          <a:p>
            <a:r>
              <a:rPr lang="en-US" sz="8800" b="1" dirty="0"/>
              <a:t>Data Wrangling:</a:t>
            </a:r>
            <a:br>
              <a:rPr lang="en-US" sz="8800" dirty="0"/>
            </a:br>
            <a:r>
              <a:rPr lang="en-US" sz="8800" dirty="0"/>
              <a:t>The data was cleaned, merged, and transformed using pandas and SQL to handle missing values, standardize columns, and prepare new features like success flags and location identifiers.</a:t>
            </a:r>
          </a:p>
          <a:p>
            <a:r>
              <a:rPr lang="en-US" sz="8800" b="1" dirty="0"/>
              <a:t>Exploratory Data Analysis (EDA):</a:t>
            </a:r>
            <a:br>
              <a:rPr lang="en-US" sz="8800" dirty="0"/>
            </a:br>
            <a:r>
              <a:rPr lang="en-US" sz="8800" dirty="0"/>
              <a:t>EDA was conducted using SQL queries and visual tools to uncover patterns in launch outcomes, payload distributions, and booster performance across different launch sites.</a:t>
            </a:r>
          </a:p>
          <a:p>
            <a:r>
              <a:rPr lang="en-US" sz="8800" b="1" dirty="0"/>
              <a:t>Interactive Visual Analytics:</a:t>
            </a:r>
            <a:br>
              <a:rPr lang="en-US" sz="8800" dirty="0"/>
            </a:br>
            <a:r>
              <a:rPr lang="en-US" sz="8800" dirty="0"/>
              <a:t>We developed interactive visualizations using Folium maps for geographic insights and a </a:t>
            </a:r>
            <a:r>
              <a:rPr lang="en-US" sz="8800" dirty="0" err="1"/>
              <a:t>Plotly</a:t>
            </a:r>
            <a:r>
              <a:rPr lang="en-US" sz="8800" dirty="0"/>
              <a:t> Dash dashboard for dynamic analysis of site performance and payload success rates.</a:t>
            </a:r>
          </a:p>
          <a:p>
            <a:r>
              <a:rPr lang="en-US" sz="8800" b="1" dirty="0"/>
              <a:t>Predictive Analysis Using Classification Models:</a:t>
            </a:r>
            <a:br>
              <a:rPr lang="en-US" sz="8800" dirty="0"/>
            </a:br>
            <a:r>
              <a:rPr lang="en-US" sz="8800" dirty="0"/>
              <a:t>Machine learning models were built and tuned to predict launch success, with Decision Tree achieving the best performance at 86% cross-validated accuracy and 72% test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800" dirty="0">
                <a:latin typeface="IBM Plex Mono Text"/>
              </a:rPr>
              <a:t>SpaceX launch data was collected via REST API calls to the official SpaceX API. The primary endpoint provided JSON data on historical launches, which was then normalized into a structured </a:t>
            </a:r>
            <a:r>
              <a:rPr lang="en-US" sz="1800" dirty="0" err="1">
                <a:latin typeface="IBM Plex Mono Text"/>
              </a:rPr>
              <a:t>DataFrame</a:t>
            </a:r>
            <a:r>
              <a:rPr lang="en-US" sz="1800" dirty="0">
                <a:latin typeface="IBM Plex Mono Text"/>
              </a:rPr>
              <a:t>. To enrich this dataset, additional API calls were made using ID fields to extract booster version, payload mass, orbit type, launch site coordinates, and core specifications. Data was filtered to include only Falcon 9 missions, with payload mass cleaned using mean imputation for missing values. The final curated dataset was exported for subsequent analysis.</a:t>
            </a:r>
            <a:endParaRPr lang="en-US" sz="1800" dirty="0">
              <a:solidFill>
                <a:schemeClr val="accent3">
                  <a:lumMod val="25000"/>
                </a:schemeClr>
              </a:solidFill>
              <a:latin typeface="IBM Plex Mono Text"/>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7" name="Diagram 6">
            <a:extLst>
              <a:ext uri="{FF2B5EF4-FFF2-40B4-BE49-F238E27FC236}">
                <a16:creationId xmlns:a16="http://schemas.microsoft.com/office/drawing/2014/main" id="{7D7A39B9-FBAC-828F-6147-D68FA566E592}"/>
              </a:ext>
            </a:extLst>
          </p:cNvPr>
          <p:cNvGraphicFramePr/>
          <p:nvPr>
            <p:extLst>
              <p:ext uri="{D42A27DB-BD31-4B8C-83A1-F6EECF244321}">
                <p14:modId xmlns:p14="http://schemas.microsoft.com/office/powerpoint/2010/main" val="4282995973"/>
              </p:ext>
            </p:extLst>
          </p:nvPr>
        </p:nvGraphicFramePr>
        <p:xfrm>
          <a:off x="202096" y="2230761"/>
          <a:ext cx="11787808" cy="3794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1793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IBM Plex Mono Text"/>
              </a:rPr>
              <a:t>We used SpaceX’s public REST API to collect launch data. Key fields such as rocket ID, launchpad, payloads, and cores were retrieved via GET requests. Auxiliary API calls extracted additional attributes like booster version, landing outcome, and coordinates. The final data was compiled into a structured </a:t>
            </a:r>
            <a:r>
              <a:rPr lang="en-US" sz="2000" dirty="0" err="1">
                <a:latin typeface="IBM Plex Mono Text"/>
              </a:rPr>
              <a:t>DataFrame</a:t>
            </a:r>
            <a:r>
              <a:rPr lang="en-US" sz="2000" dirty="0">
                <a:latin typeface="IBM Plex Mono Text"/>
              </a:rPr>
              <a:t> and filtered to include only Falcon 9 launches.</a:t>
            </a:r>
            <a:endParaRPr lang="en-US" sz="2000" dirty="0">
              <a:solidFill>
                <a:schemeClr val="accent3">
                  <a:lumMod val="25000"/>
                </a:schemeClr>
              </a:solidFill>
              <a:latin typeface="IBM Plex Mono Text"/>
            </a:endParaRPr>
          </a:p>
          <a:p>
            <a:r>
              <a:rPr lang="en-US" sz="2000" dirty="0">
                <a:latin typeface="IBM Plex Mono Text"/>
                <a:hlinkClick r:id="rId3"/>
              </a:rPr>
              <a:t>Link to </a:t>
            </a:r>
            <a:r>
              <a:rPr lang="en-US" sz="2000" dirty="0" err="1">
                <a:latin typeface="IBM Plex Mono Text"/>
                <a:hlinkClick r:id="rId3"/>
              </a:rPr>
              <a:t>Github</a:t>
            </a:r>
            <a:endParaRPr lang="en-US" sz="2000" dirty="0">
              <a:latin typeface="IBM Plex Mono Tex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DF0F9838-36E9-7F55-DFD5-A73A4EDECE02}"/>
              </a:ext>
            </a:extLst>
          </p:cNvPr>
          <p:cNvGraphicFramePr/>
          <p:nvPr>
            <p:extLst>
              <p:ext uri="{D42A27DB-BD31-4B8C-83A1-F6EECF244321}">
                <p14:modId xmlns:p14="http://schemas.microsoft.com/office/powerpoint/2010/main" val="2231323033"/>
              </p:ext>
            </p:extLst>
          </p:nvPr>
        </p:nvGraphicFramePr>
        <p:xfrm>
          <a:off x="4731026" y="1121566"/>
          <a:ext cx="7460974" cy="51202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8" name="Diagram 7">
            <a:extLst>
              <a:ext uri="{FF2B5EF4-FFF2-40B4-BE49-F238E27FC236}">
                <a16:creationId xmlns:a16="http://schemas.microsoft.com/office/drawing/2014/main" id="{235EA6D8-F8BE-AF13-BDE4-F49033FFA272}"/>
              </a:ext>
            </a:extLst>
          </p:cNvPr>
          <p:cNvGraphicFramePr/>
          <p:nvPr>
            <p:extLst>
              <p:ext uri="{D42A27DB-BD31-4B8C-83A1-F6EECF244321}">
                <p14:modId xmlns:p14="http://schemas.microsoft.com/office/powerpoint/2010/main" val="2633383519"/>
              </p:ext>
            </p:extLst>
          </p:nvPr>
        </p:nvGraphicFramePr>
        <p:xfrm>
          <a:off x="5910262" y="1311966"/>
          <a:ext cx="5678764" cy="5416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2">
            <a:extLst>
              <a:ext uri="{FF2B5EF4-FFF2-40B4-BE49-F238E27FC236}">
                <a16:creationId xmlns:a16="http://schemas.microsoft.com/office/drawing/2014/main" id="{2A8FE266-A42D-443F-F5C9-96C935EC9740}"/>
              </a:ext>
            </a:extLst>
          </p:cNvPr>
          <p:cNvSpPr>
            <a:spLocks noGrp="1" noChangeArrowheads="1"/>
          </p:cNvSpPr>
          <p:nvPr>
            <p:ph type="body" sz="half" idx="4294967295"/>
          </p:nvPr>
        </p:nvSpPr>
        <p:spPr bwMode="auto">
          <a:xfrm>
            <a:off x="130383" y="2043437"/>
            <a:ext cx="786067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a:rPr>
              <a:t>Key Phrases – Web Scraping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IBM Plex Mono Text"/>
              </a:rPr>
              <a:t>URL Access:</a:t>
            </a:r>
            <a:r>
              <a:rPr kumimoji="0" lang="en-US" altLang="en-US" sz="1600" b="0" i="0" u="none" strike="noStrike" cap="none" normalizeH="0" baseline="0" dirty="0">
                <a:ln>
                  <a:noFill/>
                </a:ln>
                <a:solidFill>
                  <a:schemeClr val="tx1"/>
                </a:solidFill>
                <a:effectLst/>
                <a:latin typeface="IBM Plex Mono Text"/>
              </a:rPr>
              <a:t> Requested HTML snapshot from Wikipedia using </a:t>
            </a:r>
            <a:r>
              <a:rPr kumimoji="0" lang="en-US" altLang="en-US" sz="1600" b="0" i="0" u="none" strike="noStrike" cap="none" normalizeH="0" baseline="0" dirty="0" err="1">
                <a:ln>
                  <a:noFill/>
                </a:ln>
                <a:solidFill>
                  <a:schemeClr val="tx1"/>
                </a:solidFill>
                <a:effectLst/>
                <a:latin typeface="IBM Plex Mono Text"/>
              </a:rPr>
              <a:t>requests.get</a:t>
            </a:r>
            <a:r>
              <a:rPr kumimoji="0" lang="en-US" altLang="en-US" sz="1600" b="0" i="0" u="none" strike="noStrike" cap="none" normalizeH="0" baseline="0" dirty="0">
                <a:ln>
                  <a:noFill/>
                </a:ln>
                <a:solidFill>
                  <a:schemeClr val="tx1"/>
                </a:solidFill>
                <a:effectLst/>
                <a:latin typeface="IBM Plex Mono Tex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IBM Plex Mono Text"/>
              </a:rPr>
              <a:t>HTML Parsing:</a:t>
            </a:r>
            <a:r>
              <a:rPr kumimoji="0" lang="en-US" altLang="en-US" sz="1600" b="0" i="0" u="none" strike="noStrike" cap="none" normalizeH="0" baseline="0" dirty="0">
                <a:ln>
                  <a:noFill/>
                </a:ln>
                <a:solidFill>
                  <a:schemeClr val="tx1"/>
                </a:solidFill>
                <a:effectLst/>
                <a:latin typeface="IBM Plex Mono Text"/>
              </a:rPr>
              <a:t> Parsed content with </a:t>
            </a:r>
            <a:r>
              <a:rPr kumimoji="0" lang="en-US" altLang="en-US" sz="1600" b="0" i="0" u="none" strike="noStrike" cap="none" normalizeH="0" baseline="0" dirty="0" err="1">
                <a:ln>
                  <a:noFill/>
                </a:ln>
                <a:solidFill>
                  <a:schemeClr val="tx1"/>
                </a:solidFill>
                <a:effectLst/>
                <a:latin typeface="IBM Plex Mono Text"/>
              </a:rPr>
              <a:t>BeautifulSoup</a:t>
            </a:r>
            <a:r>
              <a:rPr kumimoji="0" lang="en-US" altLang="en-US" sz="1600" b="0" i="0" u="none" strike="noStrike" cap="none" normalizeH="0" baseline="0" dirty="0">
                <a:ln>
                  <a:noFill/>
                </a:ln>
                <a:solidFill>
                  <a:schemeClr val="tx1"/>
                </a:solidFill>
                <a:effectLst/>
                <a:latin typeface="IBM Plex Mono Tex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IBM Plex Mono Text"/>
              </a:rPr>
              <a:t>Table Extraction:</a:t>
            </a:r>
            <a:r>
              <a:rPr kumimoji="0" lang="en-US" altLang="en-US" sz="1600" b="0" i="0" u="none" strike="noStrike" cap="none" normalizeH="0" baseline="0" dirty="0">
                <a:ln>
                  <a:noFill/>
                </a:ln>
                <a:solidFill>
                  <a:schemeClr val="tx1"/>
                </a:solidFill>
                <a:effectLst/>
                <a:latin typeface="IBM Plex Mono Text"/>
              </a:rPr>
              <a:t> Located and isolated target launch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IBM Plex Mono Text"/>
              </a:rPr>
              <a:t>Header Processing:</a:t>
            </a:r>
            <a:r>
              <a:rPr kumimoji="0" lang="en-US" altLang="en-US" sz="1600" b="0" i="0" u="none" strike="noStrike" cap="none" normalizeH="0" baseline="0" dirty="0">
                <a:ln>
                  <a:noFill/>
                </a:ln>
                <a:solidFill>
                  <a:schemeClr val="tx1"/>
                </a:solidFill>
                <a:effectLst/>
                <a:latin typeface="IBM Plex Mono Text"/>
              </a:rPr>
              <a:t> Cleaned and extracted column names.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IBM Plex Mono Text"/>
              </a:rPr>
              <a:t>Row Iteration:</a:t>
            </a:r>
            <a:r>
              <a:rPr kumimoji="0" lang="en-US" altLang="en-US" sz="1600" b="0" i="0" u="none" strike="noStrike" cap="none" normalizeH="0" baseline="0" dirty="0">
                <a:ln>
                  <a:noFill/>
                </a:ln>
                <a:solidFill>
                  <a:schemeClr val="tx1"/>
                </a:solidFill>
                <a:effectLst/>
                <a:latin typeface="IBM Plex Mono Text"/>
              </a:rPr>
              <a:t> Parsed each row for relevant launch data fields.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IBM Plex Mono Text"/>
              </a:rPr>
              <a:t>Data Cleaning:</a:t>
            </a:r>
            <a:r>
              <a:rPr kumimoji="0" lang="en-US" altLang="en-US" sz="1600" b="0" i="0" u="none" strike="noStrike" cap="none" normalizeH="0" baseline="0" dirty="0">
                <a:ln>
                  <a:noFill/>
                </a:ln>
                <a:solidFill>
                  <a:schemeClr val="tx1"/>
                </a:solidFill>
                <a:effectLst/>
                <a:latin typeface="IBM Plex Mono Text"/>
              </a:rPr>
              <a:t> Applied helper functions to extract and clean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IBM Plex Mono Text"/>
              </a:rPr>
              <a:t>Data Structuring:</a:t>
            </a:r>
            <a:r>
              <a:rPr kumimoji="0" lang="en-US" altLang="en-US" sz="1600" b="0" i="0" u="none" strike="noStrike" cap="none" normalizeH="0" baseline="0" dirty="0">
                <a:ln>
                  <a:noFill/>
                </a:ln>
                <a:solidFill>
                  <a:schemeClr val="tx1"/>
                </a:solidFill>
                <a:effectLst/>
                <a:latin typeface="IBM Plex Mono Text"/>
              </a:rPr>
              <a:t> Stored records in a dictionary then converted to a </a:t>
            </a:r>
            <a:r>
              <a:rPr kumimoji="0" lang="en-US" altLang="en-US" sz="1600" b="0" i="0" u="none" strike="noStrike" cap="none" normalizeH="0" baseline="0" dirty="0" err="1">
                <a:ln>
                  <a:noFill/>
                </a:ln>
                <a:solidFill>
                  <a:schemeClr val="tx1"/>
                </a:solidFill>
                <a:effectLst/>
                <a:latin typeface="IBM Plex Mono Text"/>
              </a:rPr>
              <a:t>DataFrame</a:t>
            </a:r>
            <a:r>
              <a:rPr kumimoji="0" lang="en-US" altLang="en-US" sz="1600" b="0" i="0" u="none" strike="noStrike" cap="none" normalizeH="0" baseline="0" dirty="0">
                <a:ln>
                  <a:noFill/>
                </a:ln>
                <a:solidFill>
                  <a:schemeClr val="tx1"/>
                </a:solidFill>
                <a:effectLst/>
                <a:latin typeface="IBM Plex Mono Tex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IBM Plex Mono Text"/>
              </a:rPr>
              <a:t>Export:</a:t>
            </a:r>
            <a:r>
              <a:rPr kumimoji="0" lang="en-US" altLang="en-US" sz="1600" b="0" i="0" u="none" strike="noStrike" cap="none" normalizeH="0" baseline="0" dirty="0">
                <a:ln>
                  <a:noFill/>
                </a:ln>
                <a:solidFill>
                  <a:schemeClr val="tx1"/>
                </a:solidFill>
                <a:effectLst/>
                <a:latin typeface="IBM Plex Mono Text"/>
              </a:rPr>
              <a:t> Saved dataset as CSV for further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IBM Plex Mono Tex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IBM Plex Mono Text"/>
                <a:hlinkClick r:id="rId8"/>
              </a:rPr>
              <a:t>GitHub Link</a:t>
            </a:r>
            <a:endParaRPr kumimoji="0" lang="en-US" altLang="en-US" sz="1600" b="0" i="0" u="none" strike="noStrike" cap="none" normalizeH="0" baseline="0" dirty="0">
              <a:ln>
                <a:noFill/>
              </a:ln>
              <a:solidFill>
                <a:schemeClr val="tx1"/>
              </a:solidFill>
              <a:effectLst/>
              <a:latin typeface="IBM Plex Mono Text"/>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218</TotalTime>
  <Words>3077</Words>
  <Application>Microsoft Office PowerPoint</Application>
  <PresentationFormat>Widescreen</PresentationFormat>
  <Paragraphs>319</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Yashdeep Singh</cp:lastModifiedBy>
  <cp:revision>201</cp:revision>
  <dcterms:created xsi:type="dcterms:W3CDTF">2021-04-29T18:58:34Z</dcterms:created>
  <dcterms:modified xsi:type="dcterms:W3CDTF">2025-06-24T05:26:33Z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